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colors1.xml" ContentType="application/vnd.openxmlformats-officedocument.drawingml.diagramColors+xml"/>
  <Override PartName="/ppt/diagrams/quickStyle2.xml" ContentType="application/vnd.openxmlformats-officedocument.drawingml.diagramStyle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2.xml" ContentType="application/vnd.openxmlformats-officedocument.drawingml.diagramColors+xml"/>
  <Override PartName="/ppt/diagrams/drawing4.xml" ContentType="application/vnd.ms-office.drawingml.diagramDrawing+xml"/>
  <Override PartName="/ppt/commentAuthors.xml" ContentType="application/vnd.openxmlformats-officedocument.presentationml.commentAuth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57" r:id="rId4"/>
    <p:sldId id="280" r:id="rId5"/>
    <p:sldId id="259" r:id="rId6"/>
    <p:sldId id="281" r:id="rId7"/>
    <p:sldId id="285" r:id="rId8"/>
    <p:sldId id="283" r:id="rId9"/>
    <p:sldId id="292" r:id="rId10"/>
    <p:sldId id="263" r:id="rId11"/>
    <p:sldId id="265" r:id="rId12"/>
    <p:sldId id="296" r:id="rId13"/>
    <p:sldId id="266" r:id="rId14"/>
    <p:sldId id="274" r:id="rId15"/>
    <p:sldId id="260" r:id="rId16"/>
    <p:sldId id="261" r:id="rId17"/>
    <p:sldId id="268" r:id="rId18"/>
    <p:sldId id="277" r:id="rId19"/>
    <p:sldId id="294" r:id="rId20"/>
    <p:sldId id="289" r:id="rId21"/>
    <p:sldId id="267" r:id="rId22"/>
    <p:sldId id="300" r:id="rId23"/>
    <p:sldId id="270" r:id="rId24"/>
    <p:sldId id="297" r:id="rId25"/>
    <p:sldId id="298" r:id="rId26"/>
    <p:sldId id="295" r:id="rId27"/>
    <p:sldId id="27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ER, JEANNIE K" initials="SJK" lastIdx="3" clrIdx="0">
    <p:extLst>
      <p:ext uri="{19B8F6BF-5375-455C-9EA6-DF929625EA0E}">
        <p15:presenceInfo xmlns:p15="http://schemas.microsoft.com/office/powerpoint/2012/main" userId="S-1-5-21-2014430026-1432593244-2068819953-53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6242" autoAdjust="0"/>
  </p:normalViewPr>
  <p:slideViewPr>
    <p:cSldViewPr snapToGrid="0">
      <p:cViewPr varScale="1">
        <p:scale>
          <a:sx n="59" d="100"/>
          <a:sy n="59" d="100"/>
        </p:scale>
        <p:origin x="82" y="427"/>
      </p:cViewPr>
      <p:guideLst/>
    </p:cSldViewPr>
  </p:slideViewPr>
  <p:outlineViewPr>
    <p:cViewPr>
      <p:scale>
        <a:sx n="33" d="100"/>
        <a:sy n="33" d="100"/>
      </p:scale>
      <p:origin x="0" y="-6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1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3A224-86CC-4AB2-8438-1E173448993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CD732A-B17B-4049-B93D-60A199A6D154}">
      <dgm:prSet/>
      <dgm:spPr/>
      <dgm:t>
        <a:bodyPr/>
        <a:lstStyle/>
        <a:p>
          <a:r>
            <a:rPr lang="en-US" dirty="0"/>
            <a:t>Contacts/Contracts</a:t>
          </a:r>
        </a:p>
      </dgm:t>
    </dgm:pt>
    <dgm:pt modelId="{8DF9E6FA-4E8A-4C65-9E18-3ABD67028B43}" type="parTrans" cxnId="{81EFFB00-B658-435D-A9EE-0A1C4696323E}">
      <dgm:prSet/>
      <dgm:spPr/>
      <dgm:t>
        <a:bodyPr/>
        <a:lstStyle/>
        <a:p>
          <a:endParaRPr lang="en-US"/>
        </a:p>
      </dgm:t>
    </dgm:pt>
    <dgm:pt modelId="{1459C988-B7E7-4271-AF96-9EC5EA5F67BD}" type="sibTrans" cxnId="{81EFFB00-B658-435D-A9EE-0A1C4696323E}">
      <dgm:prSet/>
      <dgm:spPr/>
      <dgm:t>
        <a:bodyPr/>
        <a:lstStyle/>
        <a:p>
          <a:endParaRPr lang="en-US"/>
        </a:p>
      </dgm:t>
    </dgm:pt>
    <dgm:pt modelId="{AA1C7C70-822A-4255-84D2-5A01680F5554}">
      <dgm:prSet/>
      <dgm:spPr/>
      <dgm:t>
        <a:bodyPr/>
        <a:lstStyle/>
        <a:p>
          <a:r>
            <a:rPr lang="en-US"/>
            <a:t>Product</a:t>
          </a:r>
        </a:p>
      </dgm:t>
    </dgm:pt>
    <dgm:pt modelId="{EF32D511-4738-4E15-BCAE-9A46F78E0B8C}" type="parTrans" cxnId="{21A5D083-F8F5-4267-9420-CC92E2D7E41B}">
      <dgm:prSet/>
      <dgm:spPr/>
      <dgm:t>
        <a:bodyPr/>
        <a:lstStyle/>
        <a:p>
          <a:endParaRPr lang="en-US"/>
        </a:p>
      </dgm:t>
    </dgm:pt>
    <dgm:pt modelId="{4C990E77-3AAF-4606-AC2F-DC06D65B9240}" type="sibTrans" cxnId="{21A5D083-F8F5-4267-9420-CC92E2D7E41B}">
      <dgm:prSet/>
      <dgm:spPr/>
      <dgm:t>
        <a:bodyPr/>
        <a:lstStyle/>
        <a:p>
          <a:endParaRPr lang="en-US"/>
        </a:p>
      </dgm:t>
    </dgm:pt>
    <dgm:pt modelId="{4CC7ED9C-A7FD-4F95-ACEA-D8FDEF05CB38}">
      <dgm:prSet/>
      <dgm:spPr/>
      <dgm:t>
        <a:bodyPr/>
        <a:lstStyle/>
        <a:p>
          <a:r>
            <a:rPr lang="en-US"/>
            <a:t>Who to Contact When Issues Arise</a:t>
          </a:r>
        </a:p>
      </dgm:t>
    </dgm:pt>
    <dgm:pt modelId="{26F668E5-9B12-49B7-A50B-7F60C10B78BF}" type="parTrans" cxnId="{087123C6-4AF3-4AED-87EA-B6A325D4A370}">
      <dgm:prSet/>
      <dgm:spPr/>
      <dgm:t>
        <a:bodyPr/>
        <a:lstStyle/>
        <a:p>
          <a:endParaRPr lang="en-US"/>
        </a:p>
      </dgm:t>
    </dgm:pt>
    <dgm:pt modelId="{663DF386-6F36-46E6-99B6-1522310AF2E2}" type="sibTrans" cxnId="{087123C6-4AF3-4AED-87EA-B6A325D4A370}">
      <dgm:prSet/>
      <dgm:spPr/>
      <dgm:t>
        <a:bodyPr/>
        <a:lstStyle/>
        <a:p>
          <a:endParaRPr lang="en-US"/>
        </a:p>
      </dgm:t>
    </dgm:pt>
    <dgm:pt modelId="{6CA46059-B95B-4EC4-A3D5-50D7E0DE3103}">
      <dgm:prSet/>
      <dgm:spPr/>
      <dgm:t>
        <a:bodyPr/>
        <a:lstStyle/>
        <a:p>
          <a:r>
            <a:rPr lang="en-US"/>
            <a:t>WisDOT Work Zone Expectations</a:t>
          </a:r>
        </a:p>
      </dgm:t>
    </dgm:pt>
    <dgm:pt modelId="{5D11FC0A-88E2-4DA1-923B-4FF6B9296FFD}" type="parTrans" cxnId="{FEC725D5-25DD-417F-BCCC-06F99AE34DFE}">
      <dgm:prSet/>
      <dgm:spPr/>
      <dgm:t>
        <a:bodyPr/>
        <a:lstStyle/>
        <a:p>
          <a:endParaRPr lang="en-US"/>
        </a:p>
      </dgm:t>
    </dgm:pt>
    <dgm:pt modelId="{006BE85F-8E24-4E14-A89B-D8E013AB311A}" type="sibTrans" cxnId="{FEC725D5-25DD-417F-BCCC-06F99AE34DFE}">
      <dgm:prSet/>
      <dgm:spPr/>
      <dgm:t>
        <a:bodyPr/>
        <a:lstStyle/>
        <a:p>
          <a:endParaRPr lang="en-US"/>
        </a:p>
      </dgm:t>
    </dgm:pt>
    <dgm:pt modelId="{64D48739-72F5-469F-91C1-5377481F4068}">
      <dgm:prSet/>
      <dgm:spPr/>
      <dgm:t>
        <a:bodyPr/>
        <a:lstStyle/>
        <a:p>
          <a:r>
            <a:rPr lang="en-US"/>
            <a:t>Marking Field Manual</a:t>
          </a:r>
        </a:p>
      </dgm:t>
    </dgm:pt>
    <dgm:pt modelId="{5D633D66-5012-44EB-AF0A-B6F506D50618}" type="parTrans" cxnId="{E90258AB-2FB3-4FBF-9F10-B30B9BDBAA0F}">
      <dgm:prSet/>
      <dgm:spPr/>
      <dgm:t>
        <a:bodyPr/>
        <a:lstStyle/>
        <a:p>
          <a:endParaRPr lang="en-US"/>
        </a:p>
      </dgm:t>
    </dgm:pt>
    <dgm:pt modelId="{C827A895-019F-4FB1-9F52-BA216BB71FAD}" type="sibTrans" cxnId="{E90258AB-2FB3-4FBF-9F10-B30B9BDBAA0F}">
      <dgm:prSet/>
      <dgm:spPr/>
      <dgm:t>
        <a:bodyPr/>
        <a:lstStyle/>
        <a:p>
          <a:endParaRPr lang="en-US"/>
        </a:p>
      </dgm:t>
    </dgm:pt>
    <dgm:pt modelId="{F65C6A49-966B-4CED-9D0F-4BBD0662A93C}">
      <dgm:prSet/>
      <dgm:spPr/>
      <dgm:t>
        <a:bodyPr/>
        <a:lstStyle/>
        <a:p>
          <a:r>
            <a:rPr lang="en-US"/>
            <a:t>SDD Updates</a:t>
          </a:r>
        </a:p>
      </dgm:t>
    </dgm:pt>
    <dgm:pt modelId="{8132EE20-8AF1-473A-B246-968D15E20296}" type="parTrans" cxnId="{2FE489BC-337F-4E38-AD64-A36C3DA021AE}">
      <dgm:prSet/>
      <dgm:spPr/>
      <dgm:t>
        <a:bodyPr/>
        <a:lstStyle/>
        <a:p>
          <a:endParaRPr lang="en-US"/>
        </a:p>
      </dgm:t>
    </dgm:pt>
    <dgm:pt modelId="{FC915E00-C59A-44C8-8D47-9103545B754B}" type="sibTrans" cxnId="{2FE489BC-337F-4E38-AD64-A36C3DA021AE}">
      <dgm:prSet/>
      <dgm:spPr/>
      <dgm:t>
        <a:bodyPr/>
        <a:lstStyle/>
        <a:p>
          <a:endParaRPr lang="en-US"/>
        </a:p>
      </dgm:t>
    </dgm:pt>
    <dgm:pt modelId="{78BF90DD-45FD-4551-88DF-7B83912E2164}">
      <dgm:prSet/>
      <dgm:spPr/>
      <dgm:t>
        <a:bodyPr/>
        <a:lstStyle/>
        <a:p>
          <a:r>
            <a:rPr lang="en-US"/>
            <a:t>NPZ Changes</a:t>
          </a:r>
        </a:p>
      </dgm:t>
    </dgm:pt>
    <dgm:pt modelId="{D7FC53D0-1267-479C-A1D7-326F74B9109B}" type="parTrans" cxnId="{971E8D40-FDCE-421C-A896-DD4CD7A1F4ED}">
      <dgm:prSet/>
      <dgm:spPr/>
      <dgm:t>
        <a:bodyPr/>
        <a:lstStyle/>
        <a:p>
          <a:endParaRPr lang="en-US"/>
        </a:p>
      </dgm:t>
    </dgm:pt>
    <dgm:pt modelId="{7D9E085D-8999-4343-8250-E035B8FE3A47}" type="sibTrans" cxnId="{971E8D40-FDCE-421C-A896-DD4CD7A1F4ED}">
      <dgm:prSet/>
      <dgm:spPr/>
      <dgm:t>
        <a:bodyPr/>
        <a:lstStyle/>
        <a:p>
          <a:endParaRPr lang="en-US"/>
        </a:p>
      </dgm:t>
    </dgm:pt>
    <dgm:pt modelId="{3987ED8E-A84D-4552-AF9A-864FDC812CAA}">
      <dgm:prSet/>
      <dgm:spPr/>
      <dgm:t>
        <a:bodyPr/>
        <a:lstStyle/>
        <a:p>
          <a:r>
            <a:rPr lang="en-US"/>
            <a:t>Questions</a:t>
          </a:r>
        </a:p>
      </dgm:t>
    </dgm:pt>
    <dgm:pt modelId="{9179A85C-6B0A-4B97-A7C4-61B07A5CFDC5}" type="parTrans" cxnId="{A72847E6-253C-45BC-9193-74FE44A3A5A8}">
      <dgm:prSet/>
      <dgm:spPr/>
      <dgm:t>
        <a:bodyPr/>
        <a:lstStyle/>
        <a:p>
          <a:endParaRPr lang="en-US"/>
        </a:p>
      </dgm:t>
    </dgm:pt>
    <dgm:pt modelId="{6CA1B0BC-BB77-43E5-AA15-C2819151DA2E}" type="sibTrans" cxnId="{A72847E6-253C-45BC-9193-74FE44A3A5A8}">
      <dgm:prSet/>
      <dgm:spPr/>
      <dgm:t>
        <a:bodyPr/>
        <a:lstStyle/>
        <a:p>
          <a:endParaRPr lang="en-US"/>
        </a:p>
      </dgm:t>
    </dgm:pt>
    <dgm:pt modelId="{851A6F1D-0C74-435D-80E9-58A522C3EEA0}" type="pres">
      <dgm:prSet presAssocID="{3AB3A224-86CC-4AB2-8438-1E1734489936}" presName="linear" presStyleCnt="0">
        <dgm:presLayoutVars>
          <dgm:animLvl val="lvl"/>
          <dgm:resizeHandles val="exact"/>
        </dgm:presLayoutVars>
      </dgm:prSet>
      <dgm:spPr/>
    </dgm:pt>
    <dgm:pt modelId="{CCCE19D0-BBAB-4292-B534-54E4C6EE1DC0}" type="pres">
      <dgm:prSet presAssocID="{75CD732A-B17B-4049-B93D-60A199A6D15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A4FCDDAC-9E9A-43BC-8FF5-A95FBF9792D4}" type="pres">
      <dgm:prSet presAssocID="{1459C988-B7E7-4271-AF96-9EC5EA5F67BD}" presName="spacer" presStyleCnt="0"/>
      <dgm:spPr/>
    </dgm:pt>
    <dgm:pt modelId="{F02723EE-BF52-45FE-A408-3BDED6AFF452}" type="pres">
      <dgm:prSet presAssocID="{AA1C7C70-822A-4255-84D2-5A01680F5554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0E20F08-A7B0-4844-BD6B-9414E60FFBFB}" type="pres">
      <dgm:prSet presAssocID="{4C990E77-3AAF-4606-AC2F-DC06D65B9240}" presName="spacer" presStyleCnt="0"/>
      <dgm:spPr/>
    </dgm:pt>
    <dgm:pt modelId="{77AE9E76-33BF-41F4-8663-1DF6509B0464}" type="pres">
      <dgm:prSet presAssocID="{4CC7ED9C-A7FD-4F95-ACEA-D8FDEF05CB3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55B7EA6-AD12-42B2-AD29-145DEA281A77}" type="pres">
      <dgm:prSet presAssocID="{663DF386-6F36-46E6-99B6-1522310AF2E2}" presName="spacer" presStyleCnt="0"/>
      <dgm:spPr/>
    </dgm:pt>
    <dgm:pt modelId="{80DC3E38-D346-4145-A402-0CA9DAED1834}" type="pres">
      <dgm:prSet presAssocID="{6CA46059-B95B-4EC4-A3D5-50D7E0DE3103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A2109AA-D112-42B0-85FC-B4B0F665C5E3}" type="pres">
      <dgm:prSet presAssocID="{006BE85F-8E24-4E14-A89B-D8E013AB311A}" presName="spacer" presStyleCnt="0"/>
      <dgm:spPr/>
    </dgm:pt>
    <dgm:pt modelId="{96D290BB-5947-40AD-9D60-EED1AD2E9A56}" type="pres">
      <dgm:prSet presAssocID="{64D48739-72F5-469F-91C1-5377481F406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463836B-7351-4CED-9EFE-C31B68377F70}" type="pres">
      <dgm:prSet presAssocID="{C827A895-019F-4FB1-9F52-BA216BB71FAD}" presName="spacer" presStyleCnt="0"/>
      <dgm:spPr/>
    </dgm:pt>
    <dgm:pt modelId="{6ED02DA3-4593-4A9F-905E-EE9902CD32C9}" type="pres">
      <dgm:prSet presAssocID="{F65C6A49-966B-4CED-9D0F-4BBD0662A93C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EFA8397-BA6A-48C8-A7CA-C0BFEDF1F8CB}" type="pres">
      <dgm:prSet presAssocID="{FC915E00-C59A-44C8-8D47-9103545B754B}" presName="spacer" presStyleCnt="0"/>
      <dgm:spPr/>
    </dgm:pt>
    <dgm:pt modelId="{7958BBE7-BBEB-4FE6-BA0C-50F6B751B55A}" type="pres">
      <dgm:prSet presAssocID="{78BF90DD-45FD-4551-88DF-7B83912E216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0400D5C6-E429-4474-9761-5AAB9942049A}" type="pres">
      <dgm:prSet presAssocID="{7D9E085D-8999-4343-8250-E035B8FE3A47}" presName="spacer" presStyleCnt="0"/>
      <dgm:spPr/>
    </dgm:pt>
    <dgm:pt modelId="{2A842DA5-EDF4-4B0B-8EC4-776380EF7F57}" type="pres">
      <dgm:prSet presAssocID="{3987ED8E-A84D-4552-AF9A-864FDC812CA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1EFFB00-B658-435D-A9EE-0A1C4696323E}" srcId="{3AB3A224-86CC-4AB2-8438-1E1734489936}" destId="{75CD732A-B17B-4049-B93D-60A199A6D154}" srcOrd="0" destOrd="0" parTransId="{8DF9E6FA-4E8A-4C65-9E18-3ABD67028B43}" sibTransId="{1459C988-B7E7-4271-AF96-9EC5EA5F67BD}"/>
    <dgm:cxn modelId="{60AA0C38-ABF0-4D3A-89D3-DF6480F223D7}" type="presOf" srcId="{6CA46059-B95B-4EC4-A3D5-50D7E0DE3103}" destId="{80DC3E38-D346-4145-A402-0CA9DAED1834}" srcOrd="0" destOrd="0" presId="urn:microsoft.com/office/officeart/2005/8/layout/vList2"/>
    <dgm:cxn modelId="{971E8D40-FDCE-421C-A896-DD4CD7A1F4ED}" srcId="{3AB3A224-86CC-4AB2-8438-1E1734489936}" destId="{78BF90DD-45FD-4551-88DF-7B83912E2164}" srcOrd="6" destOrd="0" parTransId="{D7FC53D0-1267-479C-A1D7-326F74B9109B}" sibTransId="{7D9E085D-8999-4343-8250-E035B8FE3A47}"/>
    <dgm:cxn modelId="{D159855D-8A07-4C9F-9E78-98EEC5EB264D}" type="presOf" srcId="{AA1C7C70-822A-4255-84D2-5A01680F5554}" destId="{F02723EE-BF52-45FE-A408-3BDED6AFF452}" srcOrd="0" destOrd="0" presId="urn:microsoft.com/office/officeart/2005/8/layout/vList2"/>
    <dgm:cxn modelId="{C734E762-E8E4-45C9-929F-1D5C937760B8}" type="presOf" srcId="{75CD732A-B17B-4049-B93D-60A199A6D154}" destId="{CCCE19D0-BBAB-4292-B534-54E4C6EE1DC0}" srcOrd="0" destOrd="0" presId="urn:microsoft.com/office/officeart/2005/8/layout/vList2"/>
    <dgm:cxn modelId="{F95EEE6B-AE68-4A6C-8A58-DE63D0D8BC10}" type="presOf" srcId="{F65C6A49-966B-4CED-9D0F-4BBD0662A93C}" destId="{6ED02DA3-4593-4A9F-905E-EE9902CD32C9}" srcOrd="0" destOrd="0" presId="urn:microsoft.com/office/officeart/2005/8/layout/vList2"/>
    <dgm:cxn modelId="{BF421F58-F773-4108-BCBD-839A6B7F35FA}" type="presOf" srcId="{64D48739-72F5-469F-91C1-5377481F4068}" destId="{96D290BB-5947-40AD-9D60-EED1AD2E9A56}" srcOrd="0" destOrd="0" presId="urn:microsoft.com/office/officeart/2005/8/layout/vList2"/>
    <dgm:cxn modelId="{F9F86979-C139-4E72-91BE-DB30F7DB0336}" type="presOf" srcId="{3AB3A224-86CC-4AB2-8438-1E1734489936}" destId="{851A6F1D-0C74-435D-80E9-58A522C3EEA0}" srcOrd="0" destOrd="0" presId="urn:microsoft.com/office/officeart/2005/8/layout/vList2"/>
    <dgm:cxn modelId="{21A5D083-F8F5-4267-9420-CC92E2D7E41B}" srcId="{3AB3A224-86CC-4AB2-8438-1E1734489936}" destId="{AA1C7C70-822A-4255-84D2-5A01680F5554}" srcOrd="1" destOrd="0" parTransId="{EF32D511-4738-4E15-BCAE-9A46F78E0B8C}" sibTransId="{4C990E77-3AAF-4606-AC2F-DC06D65B9240}"/>
    <dgm:cxn modelId="{37D09098-BC68-4BDD-9284-E36B4B981919}" type="presOf" srcId="{3987ED8E-A84D-4552-AF9A-864FDC812CAA}" destId="{2A842DA5-EDF4-4B0B-8EC4-776380EF7F57}" srcOrd="0" destOrd="0" presId="urn:microsoft.com/office/officeart/2005/8/layout/vList2"/>
    <dgm:cxn modelId="{E90258AB-2FB3-4FBF-9F10-B30B9BDBAA0F}" srcId="{3AB3A224-86CC-4AB2-8438-1E1734489936}" destId="{64D48739-72F5-469F-91C1-5377481F4068}" srcOrd="4" destOrd="0" parTransId="{5D633D66-5012-44EB-AF0A-B6F506D50618}" sibTransId="{C827A895-019F-4FB1-9F52-BA216BB71FAD}"/>
    <dgm:cxn modelId="{2FE489BC-337F-4E38-AD64-A36C3DA021AE}" srcId="{3AB3A224-86CC-4AB2-8438-1E1734489936}" destId="{F65C6A49-966B-4CED-9D0F-4BBD0662A93C}" srcOrd="5" destOrd="0" parTransId="{8132EE20-8AF1-473A-B246-968D15E20296}" sibTransId="{FC915E00-C59A-44C8-8D47-9103545B754B}"/>
    <dgm:cxn modelId="{1F9DACC0-934F-464C-B022-92C8F1B46AC9}" type="presOf" srcId="{4CC7ED9C-A7FD-4F95-ACEA-D8FDEF05CB38}" destId="{77AE9E76-33BF-41F4-8663-1DF6509B0464}" srcOrd="0" destOrd="0" presId="urn:microsoft.com/office/officeart/2005/8/layout/vList2"/>
    <dgm:cxn modelId="{E51701C4-DF6E-4D67-91B3-950956504E84}" type="presOf" srcId="{78BF90DD-45FD-4551-88DF-7B83912E2164}" destId="{7958BBE7-BBEB-4FE6-BA0C-50F6B751B55A}" srcOrd="0" destOrd="0" presId="urn:microsoft.com/office/officeart/2005/8/layout/vList2"/>
    <dgm:cxn modelId="{087123C6-4AF3-4AED-87EA-B6A325D4A370}" srcId="{3AB3A224-86CC-4AB2-8438-1E1734489936}" destId="{4CC7ED9C-A7FD-4F95-ACEA-D8FDEF05CB38}" srcOrd="2" destOrd="0" parTransId="{26F668E5-9B12-49B7-A50B-7F60C10B78BF}" sibTransId="{663DF386-6F36-46E6-99B6-1522310AF2E2}"/>
    <dgm:cxn modelId="{FEC725D5-25DD-417F-BCCC-06F99AE34DFE}" srcId="{3AB3A224-86CC-4AB2-8438-1E1734489936}" destId="{6CA46059-B95B-4EC4-A3D5-50D7E0DE3103}" srcOrd="3" destOrd="0" parTransId="{5D11FC0A-88E2-4DA1-923B-4FF6B9296FFD}" sibTransId="{006BE85F-8E24-4E14-A89B-D8E013AB311A}"/>
    <dgm:cxn modelId="{A72847E6-253C-45BC-9193-74FE44A3A5A8}" srcId="{3AB3A224-86CC-4AB2-8438-1E1734489936}" destId="{3987ED8E-A84D-4552-AF9A-864FDC812CAA}" srcOrd="7" destOrd="0" parTransId="{9179A85C-6B0A-4B97-A7C4-61B07A5CFDC5}" sibTransId="{6CA1B0BC-BB77-43E5-AA15-C2819151DA2E}"/>
    <dgm:cxn modelId="{8B8B6F12-3483-424E-ABF4-1273CE4DCFCA}" type="presParOf" srcId="{851A6F1D-0C74-435D-80E9-58A522C3EEA0}" destId="{CCCE19D0-BBAB-4292-B534-54E4C6EE1DC0}" srcOrd="0" destOrd="0" presId="urn:microsoft.com/office/officeart/2005/8/layout/vList2"/>
    <dgm:cxn modelId="{3196E486-E515-4DE3-9C01-27160A99A7B0}" type="presParOf" srcId="{851A6F1D-0C74-435D-80E9-58A522C3EEA0}" destId="{A4FCDDAC-9E9A-43BC-8FF5-A95FBF9792D4}" srcOrd="1" destOrd="0" presId="urn:microsoft.com/office/officeart/2005/8/layout/vList2"/>
    <dgm:cxn modelId="{7C88FB97-CE01-4682-A871-9F1ECEE2BBA3}" type="presParOf" srcId="{851A6F1D-0C74-435D-80E9-58A522C3EEA0}" destId="{F02723EE-BF52-45FE-A408-3BDED6AFF452}" srcOrd="2" destOrd="0" presId="urn:microsoft.com/office/officeart/2005/8/layout/vList2"/>
    <dgm:cxn modelId="{77F9319A-7199-4EDB-AD81-759BDDEB60C2}" type="presParOf" srcId="{851A6F1D-0C74-435D-80E9-58A522C3EEA0}" destId="{D0E20F08-A7B0-4844-BD6B-9414E60FFBFB}" srcOrd="3" destOrd="0" presId="urn:microsoft.com/office/officeart/2005/8/layout/vList2"/>
    <dgm:cxn modelId="{0F4D797E-4487-4762-BC2B-CD5A2D7993BE}" type="presParOf" srcId="{851A6F1D-0C74-435D-80E9-58A522C3EEA0}" destId="{77AE9E76-33BF-41F4-8663-1DF6509B0464}" srcOrd="4" destOrd="0" presId="urn:microsoft.com/office/officeart/2005/8/layout/vList2"/>
    <dgm:cxn modelId="{94A424C5-81FA-43D4-BAB1-521ACB142FCD}" type="presParOf" srcId="{851A6F1D-0C74-435D-80E9-58A522C3EEA0}" destId="{355B7EA6-AD12-42B2-AD29-145DEA281A77}" srcOrd="5" destOrd="0" presId="urn:microsoft.com/office/officeart/2005/8/layout/vList2"/>
    <dgm:cxn modelId="{6646A3F6-DED9-4D2A-97EF-E0C4CFCC7126}" type="presParOf" srcId="{851A6F1D-0C74-435D-80E9-58A522C3EEA0}" destId="{80DC3E38-D346-4145-A402-0CA9DAED1834}" srcOrd="6" destOrd="0" presId="urn:microsoft.com/office/officeart/2005/8/layout/vList2"/>
    <dgm:cxn modelId="{0A510DE6-EABE-440D-A62E-378597BE9F6E}" type="presParOf" srcId="{851A6F1D-0C74-435D-80E9-58A522C3EEA0}" destId="{0A2109AA-D112-42B0-85FC-B4B0F665C5E3}" srcOrd="7" destOrd="0" presId="urn:microsoft.com/office/officeart/2005/8/layout/vList2"/>
    <dgm:cxn modelId="{61063366-224D-40B3-AEE7-8909F98C54AC}" type="presParOf" srcId="{851A6F1D-0C74-435D-80E9-58A522C3EEA0}" destId="{96D290BB-5947-40AD-9D60-EED1AD2E9A56}" srcOrd="8" destOrd="0" presId="urn:microsoft.com/office/officeart/2005/8/layout/vList2"/>
    <dgm:cxn modelId="{36F9F3E6-EC10-49C8-8E39-BC6169369E65}" type="presParOf" srcId="{851A6F1D-0C74-435D-80E9-58A522C3EEA0}" destId="{9463836B-7351-4CED-9EFE-C31B68377F70}" srcOrd="9" destOrd="0" presId="urn:microsoft.com/office/officeart/2005/8/layout/vList2"/>
    <dgm:cxn modelId="{E9452CAB-9B09-44AC-AAA4-9A7BFFE2DF30}" type="presParOf" srcId="{851A6F1D-0C74-435D-80E9-58A522C3EEA0}" destId="{6ED02DA3-4593-4A9F-905E-EE9902CD32C9}" srcOrd="10" destOrd="0" presId="urn:microsoft.com/office/officeart/2005/8/layout/vList2"/>
    <dgm:cxn modelId="{BBE900C8-1395-4121-A4A0-9C2169765889}" type="presParOf" srcId="{851A6F1D-0C74-435D-80E9-58A522C3EEA0}" destId="{EEFA8397-BA6A-48C8-A7CA-C0BFEDF1F8CB}" srcOrd="11" destOrd="0" presId="urn:microsoft.com/office/officeart/2005/8/layout/vList2"/>
    <dgm:cxn modelId="{FB6A1DB6-5BD1-4F5D-B4F3-CB298C605F73}" type="presParOf" srcId="{851A6F1D-0C74-435D-80E9-58A522C3EEA0}" destId="{7958BBE7-BBEB-4FE6-BA0C-50F6B751B55A}" srcOrd="12" destOrd="0" presId="urn:microsoft.com/office/officeart/2005/8/layout/vList2"/>
    <dgm:cxn modelId="{13B0D156-CF7B-400D-AEE5-02DBC3390F4E}" type="presParOf" srcId="{851A6F1D-0C74-435D-80E9-58A522C3EEA0}" destId="{0400D5C6-E429-4474-9761-5AAB9942049A}" srcOrd="13" destOrd="0" presId="urn:microsoft.com/office/officeart/2005/8/layout/vList2"/>
    <dgm:cxn modelId="{6993F224-0A6F-4475-8E2B-0E99D11BCFFC}" type="presParOf" srcId="{851A6F1D-0C74-435D-80E9-58A522C3EEA0}" destId="{2A842DA5-EDF4-4B0B-8EC4-776380EF7F5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43E581-44EC-49C9-8702-551FE03224A4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A550F92-812D-46CC-A59A-EA527A2C09E1}">
      <dgm:prSet custT="1"/>
      <dgm:spPr/>
      <dgm:t>
        <a:bodyPr/>
        <a:lstStyle/>
        <a:p>
          <a:r>
            <a:rPr lang="en-US" sz="2400" dirty="0"/>
            <a:t>Policies/Standards</a:t>
          </a:r>
        </a:p>
      </dgm:t>
    </dgm:pt>
    <dgm:pt modelId="{007EC4B5-F82D-4F5F-A338-76DF7B66CEA9}" type="parTrans" cxnId="{C21EAFBC-0503-42F6-9C89-8779C4FB1A6C}">
      <dgm:prSet/>
      <dgm:spPr/>
      <dgm:t>
        <a:bodyPr/>
        <a:lstStyle/>
        <a:p>
          <a:endParaRPr lang="en-US" sz="2400"/>
        </a:p>
      </dgm:t>
    </dgm:pt>
    <dgm:pt modelId="{EF5DE611-3803-4070-8CF5-CD41E22ADD5D}" type="sibTrans" cxnId="{C21EAFBC-0503-42F6-9C89-8779C4FB1A6C}">
      <dgm:prSet/>
      <dgm:spPr/>
      <dgm:t>
        <a:bodyPr/>
        <a:lstStyle/>
        <a:p>
          <a:endParaRPr lang="en-US" sz="2400"/>
        </a:p>
      </dgm:t>
    </dgm:pt>
    <dgm:pt modelId="{EED42347-9CA3-47E7-9130-E39384AAFDA5}">
      <dgm:prSet custT="1"/>
      <dgm:spPr/>
      <dgm:t>
        <a:bodyPr/>
        <a:lstStyle/>
        <a:p>
          <a:r>
            <a:rPr lang="en-US" sz="2400" dirty="0"/>
            <a:t>608-246-5408</a:t>
          </a:r>
        </a:p>
      </dgm:t>
    </dgm:pt>
    <dgm:pt modelId="{088A42CE-F123-43A5-9314-4174D3B67A76}" type="parTrans" cxnId="{283357EC-671D-490C-96A7-24F32AC57997}">
      <dgm:prSet/>
      <dgm:spPr/>
      <dgm:t>
        <a:bodyPr/>
        <a:lstStyle/>
        <a:p>
          <a:endParaRPr lang="en-US" sz="2400"/>
        </a:p>
      </dgm:t>
    </dgm:pt>
    <dgm:pt modelId="{C953D249-5199-4E47-9360-0AB7AEA50DF5}" type="sibTrans" cxnId="{283357EC-671D-490C-96A7-24F32AC57997}">
      <dgm:prSet/>
      <dgm:spPr/>
      <dgm:t>
        <a:bodyPr/>
        <a:lstStyle/>
        <a:p>
          <a:endParaRPr lang="en-US" sz="2400"/>
        </a:p>
      </dgm:t>
    </dgm:pt>
    <dgm:pt modelId="{994DAE19-2DB4-47AE-9A10-BDA473CBBBC4}">
      <dgm:prSet custT="1"/>
      <dgm:spPr/>
      <dgm:t>
        <a:bodyPr/>
        <a:lstStyle/>
        <a:p>
          <a:r>
            <a:rPr lang="en-US" sz="2400" dirty="0"/>
            <a:t>jeannie.silver@dot.wi.gov</a:t>
          </a:r>
        </a:p>
      </dgm:t>
    </dgm:pt>
    <dgm:pt modelId="{6AB1FF65-70E9-4151-9527-48F02AA47809}" type="parTrans" cxnId="{9BDAABA5-F895-4F22-99A5-B3396D845A2E}">
      <dgm:prSet/>
      <dgm:spPr/>
      <dgm:t>
        <a:bodyPr/>
        <a:lstStyle/>
        <a:p>
          <a:endParaRPr lang="en-US" sz="2400"/>
        </a:p>
      </dgm:t>
    </dgm:pt>
    <dgm:pt modelId="{52AEE910-B220-4652-8EEE-C723B84788BB}" type="sibTrans" cxnId="{9BDAABA5-F895-4F22-99A5-B3396D845A2E}">
      <dgm:prSet/>
      <dgm:spPr/>
      <dgm:t>
        <a:bodyPr/>
        <a:lstStyle/>
        <a:p>
          <a:endParaRPr lang="en-US" sz="2400"/>
        </a:p>
      </dgm:t>
    </dgm:pt>
    <dgm:pt modelId="{D9E9FDE7-81DF-4F8A-953C-CCB1C1F944FC}">
      <dgm:prSet custT="1"/>
      <dgm:spPr/>
      <dgm:t>
        <a:bodyPr/>
        <a:lstStyle/>
        <a:p>
          <a:r>
            <a:rPr lang="en-US" sz="2400" dirty="0"/>
            <a:t>Products/Materials</a:t>
          </a:r>
        </a:p>
      </dgm:t>
    </dgm:pt>
    <dgm:pt modelId="{65DEF104-AB04-4CC9-BE68-4FCB8949A374}" type="parTrans" cxnId="{8EEEF055-12D0-49CE-802B-E2F636A77E88}">
      <dgm:prSet/>
      <dgm:spPr/>
      <dgm:t>
        <a:bodyPr/>
        <a:lstStyle/>
        <a:p>
          <a:endParaRPr lang="en-US" sz="2400"/>
        </a:p>
      </dgm:t>
    </dgm:pt>
    <dgm:pt modelId="{7D71B6D8-C6E2-4887-9B1E-007D20D7C862}" type="sibTrans" cxnId="{8EEEF055-12D0-49CE-802B-E2F636A77E88}">
      <dgm:prSet/>
      <dgm:spPr/>
      <dgm:t>
        <a:bodyPr/>
        <a:lstStyle/>
        <a:p>
          <a:endParaRPr lang="en-US" sz="2400"/>
        </a:p>
      </dgm:t>
    </dgm:pt>
    <dgm:pt modelId="{B588AC4D-382C-453F-94E5-F5A6F530B1F3}">
      <dgm:prSet custT="1"/>
      <dgm:spPr/>
      <dgm:t>
        <a:bodyPr/>
        <a:lstStyle/>
        <a:p>
          <a:r>
            <a:rPr lang="en-US" sz="2400" dirty="0"/>
            <a:t>Materials Engineer</a:t>
          </a:r>
        </a:p>
      </dgm:t>
    </dgm:pt>
    <dgm:pt modelId="{1F2684E9-810C-4783-92B0-55192A163F0E}" type="parTrans" cxnId="{89529D9A-035A-43F4-972E-E5DCAD0C0114}">
      <dgm:prSet/>
      <dgm:spPr/>
      <dgm:t>
        <a:bodyPr/>
        <a:lstStyle/>
        <a:p>
          <a:endParaRPr lang="en-US" sz="2400"/>
        </a:p>
      </dgm:t>
    </dgm:pt>
    <dgm:pt modelId="{92FA797B-3073-4D85-93DB-21B73CEFD46A}" type="sibTrans" cxnId="{89529D9A-035A-43F4-972E-E5DCAD0C0114}">
      <dgm:prSet/>
      <dgm:spPr/>
      <dgm:t>
        <a:bodyPr/>
        <a:lstStyle/>
        <a:p>
          <a:endParaRPr lang="en-US" sz="2400"/>
        </a:p>
      </dgm:t>
    </dgm:pt>
    <dgm:pt modelId="{1B1349F0-F36F-4DBA-877C-89A160B0753C}">
      <dgm:prSet custT="1"/>
      <dgm:spPr/>
      <dgm:t>
        <a:bodyPr/>
        <a:lstStyle/>
        <a:p>
          <a:r>
            <a:rPr lang="en-US" sz="2400" dirty="0"/>
            <a:t>414-333-6234</a:t>
          </a:r>
        </a:p>
      </dgm:t>
    </dgm:pt>
    <dgm:pt modelId="{473354EB-0BAB-445C-8A1F-770DBF1F59E4}" type="parTrans" cxnId="{7850D69E-E516-42B8-A6CE-0CF278E70C35}">
      <dgm:prSet/>
      <dgm:spPr/>
      <dgm:t>
        <a:bodyPr/>
        <a:lstStyle/>
        <a:p>
          <a:endParaRPr lang="en-US" sz="2400"/>
        </a:p>
      </dgm:t>
    </dgm:pt>
    <dgm:pt modelId="{C504AEB4-23C8-452A-A6FA-4250606499E3}" type="sibTrans" cxnId="{7850D69E-E516-42B8-A6CE-0CF278E70C35}">
      <dgm:prSet/>
      <dgm:spPr/>
      <dgm:t>
        <a:bodyPr/>
        <a:lstStyle/>
        <a:p>
          <a:endParaRPr lang="en-US" sz="2400"/>
        </a:p>
      </dgm:t>
    </dgm:pt>
    <dgm:pt modelId="{35FA54A3-69DD-4EE1-82C7-1D494EEAA016}">
      <dgm:prSet custT="1"/>
      <dgm:spPr/>
      <dgm:t>
        <a:bodyPr/>
        <a:lstStyle/>
        <a:p>
          <a:r>
            <a:rPr lang="en-US" sz="2400" dirty="0"/>
            <a:t>linette.rizos@dot.wi.gov</a:t>
          </a:r>
        </a:p>
      </dgm:t>
    </dgm:pt>
    <dgm:pt modelId="{EF53678A-54CB-4753-8268-4877332DB85C}" type="parTrans" cxnId="{22BF193A-A778-48E5-B931-EF0D946CF160}">
      <dgm:prSet/>
      <dgm:spPr/>
      <dgm:t>
        <a:bodyPr/>
        <a:lstStyle/>
        <a:p>
          <a:endParaRPr lang="en-US" sz="2400"/>
        </a:p>
      </dgm:t>
    </dgm:pt>
    <dgm:pt modelId="{8B32B7D3-EF0D-4550-85FE-817092F8E62F}" type="sibTrans" cxnId="{22BF193A-A778-48E5-B931-EF0D946CF160}">
      <dgm:prSet/>
      <dgm:spPr/>
      <dgm:t>
        <a:bodyPr/>
        <a:lstStyle/>
        <a:p>
          <a:endParaRPr lang="en-US" sz="2400"/>
        </a:p>
      </dgm:t>
    </dgm:pt>
    <dgm:pt modelId="{A1636620-E412-4BE1-A7FD-52C6A71C67F0}">
      <dgm:prSet custT="1"/>
      <dgm:spPr/>
      <dgm:t>
        <a:bodyPr/>
        <a:lstStyle/>
        <a:p>
          <a:r>
            <a:rPr lang="en-US" sz="2400" dirty="0"/>
            <a:t>Matt Rauch</a:t>
          </a:r>
        </a:p>
      </dgm:t>
    </dgm:pt>
    <dgm:pt modelId="{3786A26D-1681-4181-BAC5-4FD96E2F11A1}" type="parTrans" cxnId="{A9374A1B-0A45-46EE-B173-7216FF70A154}">
      <dgm:prSet/>
      <dgm:spPr/>
      <dgm:t>
        <a:bodyPr/>
        <a:lstStyle/>
        <a:p>
          <a:endParaRPr lang="en-US" sz="2400"/>
        </a:p>
      </dgm:t>
    </dgm:pt>
    <dgm:pt modelId="{81F53870-560D-4AD3-9833-E715FDEF7624}" type="sibTrans" cxnId="{A9374A1B-0A45-46EE-B173-7216FF70A154}">
      <dgm:prSet/>
      <dgm:spPr/>
      <dgm:t>
        <a:bodyPr/>
        <a:lstStyle/>
        <a:p>
          <a:endParaRPr lang="en-US" sz="2400"/>
        </a:p>
      </dgm:t>
    </dgm:pt>
    <dgm:pt modelId="{1C251741-5E17-424F-A77F-A9823BD14FA6}">
      <dgm:prSet custT="1"/>
      <dgm:spPr/>
      <dgm:t>
        <a:bodyPr/>
        <a:lstStyle/>
        <a:p>
          <a:r>
            <a:rPr lang="en-US" sz="2400" dirty="0"/>
            <a:t>Traffic Design Unit Supervisor</a:t>
          </a:r>
        </a:p>
      </dgm:t>
    </dgm:pt>
    <dgm:pt modelId="{CC0EF69F-6014-49C1-AC6E-895F66E6AE86}" type="parTrans" cxnId="{886AFB7B-8AE0-430A-861F-76BC98935616}">
      <dgm:prSet/>
      <dgm:spPr/>
      <dgm:t>
        <a:bodyPr/>
        <a:lstStyle/>
        <a:p>
          <a:endParaRPr lang="en-US" sz="2400"/>
        </a:p>
      </dgm:t>
    </dgm:pt>
    <dgm:pt modelId="{85469587-9FDB-4223-966B-4540B7E49C36}" type="sibTrans" cxnId="{886AFB7B-8AE0-430A-861F-76BC98935616}">
      <dgm:prSet/>
      <dgm:spPr/>
      <dgm:t>
        <a:bodyPr/>
        <a:lstStyle/>
        <a:p>
          <a:endParaRPr lang="en-US" sz="2400"/>
        </a:p>
      </dgm:t>
    </dgm:pt>
    <dgm:pt modelId="{37F74218-75AD-46DC-89CD-4C10C023E710}">
      <dgm:prSet custT="1"/>
      <dgm:spPr/>
      <dgm:t>
        <a:bodyPr/>
        <a:lstStyle/>
        <a:p>
          <a:r>
            <a:rPr lang="en-US" sz="2400" dirty="0"/>
            <a:t>Jeannie Silver</a:t>
          </a:r>
        </a:p>
      </dgm:t>
    </dgm:pt>
    <dgm:pt modelId="{7B79576E-B929-47C9-9E01-83CEA9F9D317}" type="parTrans" cxnId="{7F52834D-494A-452F-A166-65B9E5BEED9F}">
      <dgm:prSet/>
      <dgm:spPr/>
      <dgm:t>
        <a:bodyPr/>
        <a:lstStyle/>
        <a:p>
          <a:endParaRPr lang="en-US" sz="2400"/>
        </a:p>
      </dgm:t>
    </dgm:pt>
    <dgm:pt modelId="{5294BCB3-24CA-432B-B937-F65547BD5ED8}" type="sibTrans" cxnId="{7F52834D-494A-452F-A166-65B9E5BEED9F}">
      <dgm:prSet/>
      <dgm:spPr/>
      <dgm:t>
        <a:bodyPr/>
        <a:lstStyle/>
        <a:p>
          <a:endParaRPr lang="en-US" sz="2400"/>
        </a:p>
      </dgm:t>
    </dgm:pt>
    <dgm:pt modelId="{1FA64E71-14B7-4738-83A6-5B34E8256BAC}">
      <dgm:prSet custT="1"/>
      <dgm:spPr/>
      <dgm:t>
        <a:bodyPr/>
        <a:lstStyle/>
        <a:p>
          <a:r>
            <a:rPr lang="en-US" sz="2400" dirty="0"/>
            <a:t>Pavement Marking Engineer</a:t>
          </a:r>
        </a:p>
      </dgm:t>
    </dgm:pt>
    <dgm:pt modelId="{70FDFDA2-ADE0-4C6C-8690-5A7CE9919B26}" type="parTrans" cxnId="{2C2B7D54-E5C7-4197-A157-F00A48027D00}">
      <dgm:prSet/>
      <dgm:spPr/>
      <dgm:t>
        <a:bodyPr/>
        <a:lstStyle/>
        <a:p>
          <a:endParaRPr lang="en-US" sz="2400"/>
        </a:p>
      </dgm:t>
    </dgm:pt>
    <dgm:pt modelId="{A3EBDE56-CFAE-4502-B9AA-54B4C537BEB6}" type="sibTrans" cxnId="{2C2B7D54-E5C7-4197-A157-F00A48027D00}">
      <dgm:prSet/>
      <dgm:spPr/>
      <dgm:t>
        <a:bodyPr/>
        <a:lstStyle/>
        <a:p>
          <a:endParaRPr lang="en-US" sz="2400"/>
        </a:p>
      </dgm:t>
    </dgm:pt>
    <dgm:pt modelId="{37B81161-4C47-4C0D-83F9-228A13B3EFE8}">
      <dgm:prSet custT="1"/>
      <dgm:spPr/>
      <dgm:t>
        <a:bodyPr/>
        <a:lstStyle/>
        <a:p>
          <a:r>
            <a:rPr lang="en-US" sz="2400" dirty="0"/>
            <a:t>Linette Rizos</a:t>
          </a:r>
        </a:p>
      </dgm:t>
    </dgm:pt>
    <dgm:pt modelId="{18F51E28-92A8-45B2-ABA9-C5AFDE50F1F7}" type="parTrans" cxnId="{63DD7C24-925B-4E2F-826A-D48C56DEC393}">
      <dgm:prSet/>
      <dgm:spPr/>
      <dgm:t>
        <a:bodyPr/>
        <a:lstStyle/>
        <a:p>
          <a:endParaRPr lang="en-US" sz="2400"/>
        </a:p>
      </dgm:t>
    </dgm:pt>
    <dgm:pt modelId="{EFD9FF13-F06A-46AA-B61E-D2FD8EE2333E}" type="sibTrans" cxnId="{63DD7C24-925B-4E2F-826A-D48C56DEC393}">
      <dgm:prSet/>
      <dgm:spPr/>
      <dgm:t>
        <a:bodyPr/>
        <a:lstStyle/>
        <a:p>
          <a:endParaRPr lang="en-US" sz="2400"/>
        </a:p>
      </dgm:t>
    </dgm:pt>
    <dgm:pt modelId="{CF92545B-5E2B-45E4-9829-FC42A22340B0}">
      <dgm:prSet custT="1"/>
      <dgm:spPr/>
      <dgm:t>
        <a:bodyPr/>
        <a:lstStyle/>
        <a:p>
          <a:r>
            <a:rPr lang="en-US" sz="2400" dirty="0"/>
            <a:t>Political</a:t>
          </a:r>
        </a:p>
      </dgm:t>
    </dgm:pt>
    <dgm:pt modelId="{FC67918C-E06A-4930-B802-E945B90F1725}" type="parTrans" cxnId="{AF6E955A-83CC-42EF-9FD4-DBDBFD15C201}">
      <dgm:prSet/>
      <dgm:spPr/>
      <dgm:t>
        <a:bodyPr/>
        <a:lstStyle/>
        <a:p>
          <a:endParaRPr lang="en-US" sz="2400"/>
        </a:p>
      </dgm:t>
    </dgm:pt>
    <dgm:pt modelId="{E3F47755-075D-40C9-827F-3CEE65ACE5E8}" type="sibTrans" cxnId="{AF6E955A-83CC-42EF-9FD4-DBDBFD15C201}">
      <dgm:prSet/>
      <dgm:spPr/>
      <dgm:t>
        <a:bodyPr/>
        <a:lstStyle/>
        <a:p>
          <a:endParaRPr lang="en-US" sz="2400"/>
        </a:p>
      </dgm:t>
    </dgm:pt>
    <dgm:pt modelId="{15154201-6028-4DE3-B115-AA1A52FBEA6D}">
      <dgm:prSet custT="1"/>
      <dgm:spPr/>
      <dgm:t>
        <a:bodyPr/>
        <a:lstStyle/>
        <a:p>
          <a:r>
            <a:rPr lang="en-US" sz="2400" dirty="0"/>
            <a:t>Matt.rauch@dot.wi.gov</a:t>
          </a:r>
        </a:p>
      </dgm:t>
    </dgm:pt>
    <dgm:pt modelId="{B9389536-422D-472D-A4B1-9A54991D43B5}" type="parTrans" cxnId="{E48F23C8-4FBD-41A2-9FAD-DDD67FCEA78C}">
      <dgm:prSet/>
      <dgm:spPr/>
      <dgm:t>
        <a:bodyPr/>
        <a:lstStyle/>
        <a:p>
          <a:endParaRPr lang="en-US" sz="2400"/>
        </a:p>
      </dgm:t>
    </dgm:pt>
    <dgm:pt modelId="{79ABE3B5-8620-4D47-80F2-CDF3832F6FC0}" type="sibTrans" cxnId="{E48F23C8-4FBD-41A2-9FAD-DDD67FCEA78C}">
      <dgm:prSet/>
      <dgm:spPr/>
      <dgm:t>
        <a:bodyPr/>
        <a:lstStyle/>
        <a:p>
          <a:endParaRPr lang="en-US" sz="2400"/>
        </a:p>
      </dgm:t>
    </dgm:pt>
    <dgm:pt modelId="{B00C8779-7F65-4956-AA30-086D6D312B75}" type="pres">
      <dgm:prSet presAssocID="{1C43E581-44EC-49C9-8702-551FE03224A4}" presName="linear" presStyleCnt="0">
        <dgm:presLayoutVars>
          <dgm:dir/>
          <dgm:animLvl val="lvl"/>
          <dgm:resizeHandles val="exact"/>
        </dgm:presLayoutVars>
      </dgm:prSet>
      <dgm:spPr/>
    </dgm:pt>
    <dgm:pt modelId="{49767DCB-4C4A-40AA-8244-D985A308084E}" type="pres">
      <dgm:prSet presAssocID="{1A550F92-812D-46CC-A59A-EA527A2C09E1}" presName="parentLin" presStyleCnt="0"/>
      <dgm:spPr/>
    </dgm:pt>
    <dgm:pt modelId="{39C73BC5-2652-4C57-9AFA-6D1D0DFA2988}" type="pres">
      <dgm:prSet presAssocID="{1A550F92-812D-46CC-A59A-EA527A2C09E1}" presName="parentLeftMargin" presStyleLbl="node1" presStyleIdx="0" presStyleCnt="3"/>
      <dgm:spPr/>
    </dgm:pt>
    <dgm:pt modelId="{7073F663-6A30-4D43-8DEB-125210AD0930}" type="pres">
      <dgm:prSet presAssocID="{1A550F92-812D-46CC-A59A-EA527A2C09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BA75EF-6D1D-408F-AF5E-ADD15B846779}" type="pres">
      <dgm:prSet presAssocID="{1A550F92-812D-46CC-A59A-EA527A2C09E1}" presName="negativeSpace" presStyleCnt="0"/>
      <dgm:spPr/>
    </dgm:pt>
    <dgm:pt modelId="{38DB8839-AA79-4528-96FD-4DA74FFEE836}" type="pres">
      <dgm:prSet presAssocID="{1A550F92-812D-46CC-A59A-EA527A2C09E1}" presName="childText" presStyleLbl="conFgAcc1" presStyleIdx="0" presStyleCnt="3" custLinFactNeighborX="-12378" custLinFactNeighborY="-8276">
        <dgm:presLayoutVars>
          <dgm:bulletEnabled val="1"/>
        </dgm:presLayoutVars>
      </dgm:prSet>
      <dgm:spPr/>
    </dgm:pt>
    <dgm:pt modelId="{95152121-400F-4060-8992-B2BF3F484B25}" type="pres">
      <dgm:prSet presAssocID="{EF5DE611-3803-4070-8CF5-CD41E22ADD5D}" presName="spaceBetweenRectangles" presStyleCnt="0"/>
      <dgm:spPr/>
    </dgm:pt>
    <dgm:pt modelId="{EC1375C5-BD3D-45D0-9BF5-C860475C5559}" type="pres">
      <dgm:prSet presAssocID="{D9E9FDE7-81DF-4F8A-953C-CCB1C1F944FC}" presName="parentLin" presStyleCnt="0"/>
      <dgm:spPr/>
    </dgm:pt>
    <dgm:pt modelId="{07BE6BC3-70A3-42EC-9F46-253ABF48004F}" type="pres">
      <dgm:prSet presAssocID="{D9E9FDE7-81DF-4F8A-953C-CCB1C1F944FC}" presName="parentLeftMargin" presStyleLbl="node1" presStyleIdx="0" presStyleCnt="3"/>
      <dgm:spPr/>
    </dgm:pt>
    <dgm:pt modelId="{9ED32C67-3748-4053-B396-E5B3E8E71A96}" type="pres">
      <dgm:prSet presAssocID="{D9E9FDE7-81DF-4F8A-953C-CCB1C1F944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579BAA-DB4F-4D97-BA63-F602E8AE3401}" type="pres">
      <dgm:prSet presAssocID="{D9E9FDE7-81DF-4F8A-953C-CCB1C1F944FC}" presName="negativeSpace" presStyleCnt="0"/>
      <dgm:spPr/>
    </dgm:pt>
    <dgm:pt modelId="{50454B45-71C6-44BE-99D7-B195B17CB94B}" type="pres">
      <dgm:prSet presAssocID="{D9E9FDE7-81DF-4F8A-953C-CCB1C1F944FC}" presName="childText" presStyleLbl="conFgAcc1" presStyleIdx="1" presStyleCnt="3">
        <dgm:presLayoutVars>
          <dgm:bulletEnabled val="1"/>
        </dgm:presLayoutVars>
      </dgm:prSet>
      <dgm:spPr/>
    </dgm:pt>
    <dgm:pt modelId="{6F6E95E1-3A5D-4893-A800-093D80F3B4AC}" type="pres">
      <dgm:prSet presAssocID="{7D71B6D8-C6E2-4887-9B1E-007D20D7C862}" presName="spaceBetweenRectangles" presStyleCnt="0"/>
      <dgm:spPr/>
    </dgm:pt>
    <dgm:pt modelId="{54D661D5-2A5B-4032-BFE2-CB2B36F3A5A3}" type="pres">
      <dgm:prSet presAssocID="{CF92545B-5E2B-45E4-9829-FC42A22340B0}" presName="parentLin" presStyleCnt="0"/>
      <dgm:spPr/>
    </dgm:pt>
    <dgm:pt modelId="{4F1A1758-DCF7-43B8-9C33-8DF07369AA1B}" type="pres">
      <dgm:prSet presAssocID="{CF92545B-5E2B-45E4-9829-FC42A22340B0}" presName="parentLeftMargin" presStyleLbl="node1" presStyleIdx="1" presStyleCnt="3"/>
      <dgm:spPr/>
    </dgm:pt>
    <dgm:pt modelId="{FCD242BC-725C-4896-8A06-FBEECBE11F51}" type="pres">
      <dgm:prSet presAssocID="{CF92545B-5E2B-45E4-9829-FC42A22340B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7D5EE39-1BE2-4A1C-9DA2-7B934E0E97EE}" type="pres">
      <dgm:prSet presAssocID="{CF92545B-5E2B-45E4-9829-FC42A22340B0}" presName="negativeSpace" presStyleCnt="0"/>
      <dgm:spPr/>
    </dgm:pt>
    <dgm:pt modelId="{10FA0A79-8DB3-4E47-B7AE-7AA48DE54388}" type="pres">
      <dgm:prSet presAssocID="{CF92545B-5E2B-45E4-9829-FC42A22340B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9374A1B-0A45-46EE-B173-7216FF70A154}" srcId="{CF92545B-5E2B-45E4-9829-FC42A22340B0}" destId="{A1636620-E412-4BE1-A7FD-52C6A71C67F0}" srcOrd="0" destOrd="0" parTransId="{3786A26D-1681-4181-BAC5-4FD96E2F11A1}" sibTransId="{81F53870-560D-4AD3-9833-E715FDEF7624}"/>
    <dgm:cxn modelId="{63DD7C24-925B-4E2F-826A-D48C56DEC393}" srcId="{D9E9FDE7-81DF-4F8A-953C-CCB1C1F944FC}" destId="{37B81161-4C47-4C0D-83F9-228A13B3EFE8}" srcOrd="0" destOrd="0" parTransId="{18F51E28-92A8-45B2-ABA9-C5AFDE50F1F7}" sibTransId="{EFD9FF13-F06A-46AA-B61E-D2FD8EE2333E}"/>
    <dgm:cxn modelId="{6F8C3234-F2FE-4E3B-BE08-74725250EEC8}" type="presOf" srcId="{CF92545B-5E2B-45E4-9829-FC42A22340B0}" destId="{4F1A1758-DCF7-43B8-9C33-8DF07369AA1B}" srcOrd="0" destOrd="0" presId="urn:microsoft.com/office/officeart/2005/8/layout/list1"/>
    <dgm:cxn modelId="{1FF6DB35-62B8-4C4D-A805-CC54CB29D57E}" type="presOf" srcId="{15154201-6028-4DE3-B115-AA1A52FBEA6D}" destId="{10FA0A79-8DB3-4E47-B7AE-7AA48DE54388}" srcOrd="0" destOrd="2" presId="urn:microsoft.com/office/officeart/2005/8/layout/list1"/>
    <dgm:cxn modelId="{22BF193A-A778-48E5-B931-EF0D946CF160}" srcId="{37B81161-4C47-4C0D-83F9-228A13B3EFE8}" destId="{35FA54A3-69DD-4EE1-82C7-1D494EEAA016}" srcOrd="2" destOrd="0" parTransId="{EF53678A-54CB-4753-8268-4877332DB85C}" sibTransId="{8B32B7D3-EF0D-4550-85FE-817092F8E62F}"/>
    <dgm:cxn modelId="{42BD335F-C3D7-41BA-8050-44870E4741C2}" type="presOf" srcId="{D9E9FDE7-81DF-4F8A-953C-CCB1C1F944FC}" destId="{9ED32C67-3748-4053-B396-E5B3E8E71A96}" srcOrd="1" destOrd="0" presId="urn:microsoft.com/office/officeart/2005/8/layout/list1"/>
    <dgm:cxn modelId="{3D3E0662-8817-4835-A6CC-4D10D1D12434}" type="presOf" srcId="{1C251741-5E17-424F-A77F-A9823BD14FA6}" destId="{10FA0A79-8DB3-4E47-B7AE-7AA48DE54388}" srcOrd="0" destOrd="1" presId="urn:microsoft.com/office/officeart/2005/8/layout/list1"/>
    <dgm:cxn modelId="{8B011062-B6D0-48F2-9B48-1C9DFA2C7331}" type="presOf" srcId="{A1636620-E412-4BE1-A7FD-52C6A71C67F0}" destId="{10FA0A79-8DB3-4E47-B7AE-7AA48DE54388}" srcOrd="0" destOrd="0" presId="urn:microsoft.com/office/officeart/2005/8/layout/list1"/>
    <dgm:cxn modelId="{D09DF345-397E-4749-8A4F-EFA69B891AFA}" type="presOf" srcId="{B588AC4D-382C-453F-94E5-F5A6F530B1F3}" destId="{50454B45-71C6-44BE-99D7-B195B17CB94B}" srcOrd="0" destOrd="1" presId="urn:microsoft.com/office/officeart/2005/8/layout/list1"/>
    <dgm:cxn modelId="{7F52834D-494A-452F-A166-65B9E5BEED9F}" srcId="{1A550F92-812D-46CC-A59A-EA527A2C09E1}" destId="{37F74218-75AD-46DC-89CD-4C10C023E710}" srcOrd="0" destOrd="0" parTransId="{7B79576E-B929-47C9-9E01-83CEA9F9D317}" sibTransId="{5294BCB3-24CA-432B-B937-F65547BD5ED8}"/>
    <dgm:cxn modelId="{43EFF170-9BB5-4C85-926B-CF1A2835F619}" type="presOf" srcId="{D9E9FDE7-81DF-4F8A-953C-CCB1C1F944FC}" destId="{07BE6BC3-70A3-42EC-9F46-253ABF48004F}" srcOrd="0" destOrd="0" presId="urn:microsoft.com/office/officeart/2005/8/layout/list1"/>
    <dgm:cxn modelId="{2C2B7D54-E5C7-4197-A157-F00A48027D00}" srcId="{37F74218-75AD-46DC-89CD-4C10C023E710}" destId="{1FA64E71-14B7-4738-83A6-5B34E8256BAC}" srcOrd="0" destOrd="0" parTransId="{70FDFDA2-ADE0-4C6C-8690-5A7CE9919B26}" sibTransId="{A3EBDE56-CFAE-4502-B9AA-54B4C537BEB6}"/>
    <dgm:cxn modelId="{8EEEF055-12D0-49CE-802B-E2F636A77E88}" srcId="{1C43E581-44EC-49C9-8702-551FE03224A4}" destId="{D9E9FDE7-81DF-4F8A-953C-CCB1C1F944FC}" srcOrd="1" destOrd="0" parTransId="{65DEF104-AB04-4CC9-BE68-4FCB8949A374}" sibTransId="{7D71B6D8-C6E2-4887-9B1E-007D20D7C862}"/>
    <dgm:cxn modelId="{1E2FF975-DB29-44C9-9FD5-DCD244561D52}" type="presOf" srcId="{1B1349F0-F36F-4DBA-877C-89A160B0753C}" destId="{50454B45-71C6-44BE-99D7-B195B17CB94B}" srcOrd="0" destOrd="2" presId="urn:microsoft.com/office/officeart/2005/8/layout/list1"/>
    <dgm:cxn modelId="{AF6E955A-83CC-42EF-9FD4-DBDBFD15C201}" srcId="{1C43E581-44EC-49C9-8702-551FE03224A4}" destId="{CF92545B-5E2B-45E4-9829-FC42A22340B0}" srcOrd="2" destOrd="0" parTransId="{FC67918C-E06A-4930-B802-E945B90F1725}" sibTransId="{E3F47755-075D-40C9-827F-3CEE65ACE5E8}"/>
    <dgm:cxn modelId="{886AFB7B-8AE0-430A-861F-76BC98935616}" srcId="{A1636620-E412-4BE1-A7FD-52C6A71C67F0}" destId="{1C251741-5E17-424F-A77F-A9823BD14FA6}" srcOrd="0" destOrd="0" parTransId="{CC0EF69F-6014-49C1-AC6E-895F66E6AE86}" sibTransId="{85469587-9FDB-4223-966B-4540B7E49C36}"/>
    <dgm:cxn modelId="{646CFE84-CE1E-4376-B998-3709F41AC2EB}" type="presOf" srcId="{CF92545B-5E2B-45E4-9829-FC42A22340B0}" destId="{FCD242BC-725C-4896-8A06-FBEECBE11F51}" srcOrd="1" destOrd="0" presId="urn:microsoft.com/office/officeart/2005/8/layout/list1"/>
    <dgm:cxn modelId="{89529D9A-035A-43F4-972E-E5DCAD0C0114}" srcId="{37B81161-4C47-4C0D-83F9-228A13B3EFE8}" destId="{B588AC4D-382C-453F-94E5-F5A6F530B1F3}" srcOrd="0" destOrd="0" parTransId="{1F2684E9-810C-4783-92B0-55192A163F0E}" sibTransId="{92FA797B-3073-4D85-93DB-21B73CEFD46A}"/>
    <dgm:cxn modelId="{4576AE9A-C47E-4680-84C6-5D10059D88BF}" type="presOf" srcId="{EED42347-9CA3-47E7-9130-E39384AAFDA5}" destId="{38DB8839-AA79-4528-96FD-4DA74FFEE836}" srcOrd="0" destOrd="2" presId="urn:microsoft.com/office/officeart/2005/8/layout/list1"/>
    <dgm:cxn modelId="{7850D69E-E516-42B8-A6CE-0CF278E70C35}" srcId="{37B81161-4C47-4C0D-83F9-228A13B3EFE8}" destId="{1B1349F0-F36F-4DBA-877C-89A160B0753C}" srcOrd="1" destOrd="0" parTransId="{473354EB-0BAB-445C-8A1F-770DBF1F59E4}" sibTransId="{C504AEB4-23C8-452A-A6FA-4250606499E3}"/>
    <dgm:cxn modelId="{9BDAABA5-F895-4F22-99A5-B3396D845A2E}" srcId="{37F74218-75AD-46DC-89CD-4C10C023E710}" destId="{994DAE19-2DB4-47AE-9A10-BDA473CBBBC4}" srcOrd="2" destOrd="0" parTransId="{6AB1FF65-70E9-4151-9527-48F02AA47809}" sibTransId="{52AEE910-B220-4652-8EEE-C723B84788BB}"/>
    <dgm:cxn modelId="{7AD7F4A7-796F-4ED8-86DC-EDBB3D70ACBD}" type="presOf" srcId="{35FA54A3-69DD-4EE1-82C7-1D494EEAA016}" destId="{50454B45-71C6-44BE-99D7-B195B17CB94B}" srcOrd="0" destOrd="3" presId="urn:microsoft.com/office/officeart/2005/8/layout/list1"/>
    <dgm:cxn modelId="{B9243DB1-B059-41F3-99A4-7660AD4D2038}" type="presOf" srcId="{1A550F92-812D-46CC-A59A-EA527A2C09E1}" destId="{39C73BC5-2652-4C57-9AFA-6D1D0DFA2988}" srcOrd="0" destOrd="0" presId="urn:microsoft.com/office/officeart/2005/8/layout/list1"/>
    <dgm:cxn modelId="{3F6C2EB2-F050-4BAB-9238-89BD7973A940}" type="presOf" srcId="{37F74218-75AD-46DC-89CD-4C10C023E710}" destId="{38DB8839-AA79-4528-96FD-4DA74FFEE836}" srcOrd="0" destOrd="0" presId="urn:microsoft.com/office/officeart/2005/8/layout/list1"/>
    <dgm:cxn modelId="{C21EAFBC-0503-42F6-9C89-8779C4FB1A6C}" srcId="{1C43E581-44EC-49C9-8702-551FE03224A4}" destId="{1A550F92-812D-46CC-A59A-EA527A2C09E1}" srcOrd="0" destOrd="0" parTransId="{007EC4B5-F82D-4F5F-A338-76DF7B66CEA9}" sibTransId="{EF5DE611-3803-4070-8CF5-CD41E22ADD5D}"/>
    <dgm:cxn modelId="{E48F23C8-4FBD-41A2-9FAD-DDD67FCEA78C}" srcId="{A1636620-E412-4BE1-A7FD-52C6A71C67F0}" destId="{15154201-6028-4DE3-B115-AA1A52FBEA6D}" srcOrd="1" destOrd="0" parTransId="{B9389536-422D-472D-A4B1-9A54991D43B5}" sibTransId="{79ABE3B5-8620-4D47-80F2-CDF3832F6FC0}"/>
    <dgm:cxn modelId="{D2FEFDD3-6EF1-4B07-8858-DD95516AE36D}" type="presOf" srcId="{994DAE19-2DB4-47AE-9A10-BDA473CBBBC4}" destId="{38DB8839-AA79-4528-96FD-4DA74FFEE836}" srcOrd="0" destOrd="3" presId="urn:microsoft.com/office/officeart/2005/8/layout/list1"/>
    <dgm:cxn modelId="{F52F8FE1-BD97-40D8-A6FD-6F7FD8A3008B}" type="presOf" srcId="{1FA64E71-14B7-4738-83A6-5B34E8256BAC}" destId="{38DB8839-AA79-4528-96FD-4DA74FFEE836}" srcOrd="0" destOrd="1" presId="urn:microsoft.com/office/officeart/2005/8/layout/list1"/>
    <dgm:cxn modelId="{9A19D8E7-3FDF-493A-A277-9B7F3A800492}" type="presOf" srcId="{37B81161-4C47-4C0D-83F9-228A13B3EFE8}" destId="{50454B45-71C6-44BE-99D7-B195B17CB94B}" srcOrd="0" destOrd="0" presId="urn:microsoft.com/office/officeart/2005/8/layout/list1"/>
    <dgm:cxn modelId="{283357EC-671D-490C-96A7-24F32AC57997}" srcId="{37F74218-75AD-46DC-89CD-4C10C023E710}" destId="{EED42347-9CA3-47E7-9130-E39384AAFDA5}" srcOrd="1" destOrd="0" parTransId="{088A42CE-F123-43A5-9314-4174D3B67A76}" sibTransId="{C953D249-5199-4E47-9360-0AB7AEA50DF5}"/>
    <dgm:cxn modelId="{B251E0ED-8912-4D92-B640-48CF64DB019E}" type="presOf" srcId="{1C43E581-44EC-49C9-8702-551FE03224A4}" destId="{B00C8779-7F65-4956-AA30-086D6D312B75}" srcOrd="0" destOrd="0" presId="urn:microsoft.com/office/officeart/2005/8/layout/list1"/>
    <dgm:cxn modelId="{CB4250F3-7746-4CFA-BDF3-3B9237D40470}" type="presOf" srcId="{1A550F92-812D-46CC-A59A-EA527A2C09E1}" destId="{7073F663-6A30-4D43-8DEB-125210AD0930}" srcOrd="1" destOrd="0" presId="urn:microsoft.com/office/officeart/2005/8/layout/list1"/>
    <dgm:cxn modelId="{91612BA9-27F4-4DFD-B1A6-8B5E64B74338}" type="presParOf" srcId="{B00C8779-7F65-4956-AA30-086D6D312B75}" destId="{49767DCB-4C4A-40AA-8244-D985A308084E}" srcOrd="0" destOrd="0" presId="urn:microsoft.com/office/officeart/2005/8/layout/list1"/>
    <dgm:cxn modelId="{CB8AA983-7016-4450-91FC-7EA387B1121F}" type="presParOf" srcId="{49767DCB-4C4A-40AA-8244-D985A308084E}" destId="{39C73BC5-2652-4C57-9AFA-6D1D0DFA2988}" srcOrd="0" destOrd="0" presId="urn:microsoft.com/office/officeart/2005/8/layout/list1"/>
    <dgm:cxn modelId="{58194B52-150F-441A-ACCC-389D04298B8D}" type="presParOf" srcId="{49767DCB-4C4A-40AA-8244-D985A308084E}" destId="{7073F663-6A30-4D43-8DEB-125210AD0930}" srcOrd="1" destOrd="0" presId="urn:microsoft.com/office/officeart/2005/8/layout/list1"/>
    <dgm:cxn modelId="{1C4B5E7B-7E1E-4B78-ACD6-53198513A5E3}" type="presParOf" srcId="{B00C8779-7F65-4956-AA30-086D6D312B75}" destId="{07BA75EF-6D1D-408F-AF5E-ADD15B846779}" srcOrd="1" destOrd="0" presId="urn:microsoft.com/office/officeart/2005/8/layout/list1"/>
    <dgm:cxn modelId="{66C621F4-A685-44CC-A692-76DACC08A7F2}" type="presParOf" srcId="{B00C8779-7F65-4956-AA30-086D6D312B75}" destId="{38DB8839-AA79-4528-96FD-4DA74FFEE836}" srcOrd="2" destOrd="0" presId="urn:microsoft.com/office/officeart/2005/8/layout/list1"/>
    <dgm:cxn modelId="{1BA39948-ECF7-4520-9311-2C335EB1006B}" type="presParOf" srcId="{B00C8779-7F65-4956-AA30-086D6D312B75}" destId="{95152121-400F-4060-8992-B2BF3F484B25}" srcOrd="3" destOrd="0" presId="urn:microsoft.com/office/officeart/2005/8/layout/list1"/>
    <dgm:cxn modelId="{84E1C11A-E247-4B91-8E44-1F59ACEF803E}" type="presParOf" srcId="{B00C8779-7F65-4956-AA30-086D6D312B75}" destId="{EC1375C5-BD3D-45D0-9BF5-C860475C5559}" srcOrd="4" destOrd="0" presId="urn:microsoft.com/office/officeart/2005/8/layout/list1"/>
    <dgm:cxn modelId="{2F45755A-3000-4D9B-846B-F9F04B632D85}" type="presParOf" srcId="{EC1375C5-BD3D-45D0-9BF5-C860475C5559}" destId="{07BE6BC3-70A3-42EC-9F46-253ABF48004F}" srcOrd="0" destOrd="0" presId="urn:microsoft.com/office/officeart/2005/8/layout/list1"/>
    <dgm:cxn modelId="{6C594F77-E1AA-4099-A89A-CFC744759431}" type="presParOf" srcId="{EC1375C5-BD3D-45D0-9BF5-C860475C5559}" destId="{9ED32C67-3748-4053-B396-E5B3E8E71A96}" srcOrd="1" destOrd="0" presId="urn:microsoft.com/office/officeart/2005/8/layout/list1"/>
    <dgm:cxn modelId="{DFC2F4CD-4E63-48EB-9071-38E6B7325DA6}" type="presParOf" srcId="{B00C8779-7F65-4956-AA30-086D6D312B75}" destId="{3E579BAA-DB4F-4D97-BA63-F602E8AE3401}" srcOrd="5" destOrd="0" presId="urn:microsoft.com/office/officeart/2005/8/layout/list1"/>
    <dgm:cxn modelId="{1925931C-DC05-4C76-8CA6-543508BAE0AF}" type="presParOf" srcId="{B00C8779-7F65-4956-AA30-086D6D312B75}" destId="{50454B45-71C6-44BE-99D7-B195B17CB94B}" srcOrd="6" destOrd="0" presId="urn:microsoft.com/office/officeart/2005/8/layout/list1"/>
    <dgm:cxn modelId="{67D8D02E-B895-4238-9FF7-5D31CBC811B0}" type="presParOf" srcId="{B00C8779-7F65-4956-AA30-086D6D312B75}" destId="{6F6E95E1-3A5D-4893-A800-093D80F3B4AC}" srcOrd="7" destOrd="0" presId="urn:microsoft.com/office/officeart/2005/8/layout/list1"/>
    <dgm:cxn modelId="{8940300D-1449-4A1A-A557-67816E2C93B6}" type="presParOf" srcId="{B00C8779-7F65-4956-AA30-086D6D312B75}" destId="{54D661D5-2A5B-4032-BFE2-CB2B36F3A5A3}" srcOrd="8" destOrd="0" presId="urn:microsoft.com/office/officeart/2005/8/layout/list1"/>
    <dgm:cxn modelId="{0EA95349-65EF-43F3-B975-82E0C836FFA6}" type="presParOf" srcId="{54D661D5-2A5B-4032-BFE2-CB2B36F3A5A3}" destId="{4F1A1758-DCF7-43B8-9C33-8DF07369AA1B}" srcOrd="0" destOrd="0" presId="urn:microsoft.com/office/officeart/2005/8/layout/list1"/>
    <dgm:cxn modelId="{480546D0-D158-40F2-944F-B56C997878A0}" type="presParOf" srcId="{54D661D5-2A5B-4032-BFE2-CB2B36F3A5A3}" destId="{FCD242BC-725C-4896-8A06-FBEECBE11F51}" srcOrd="1" destOrd="0" presId="urn:microsoft.com/office/officeart/2005/8/layout/list1"/>
    <dgm:cxn modelId="{DD374BDA-58D0-443D-AA44-42A927C63552}" type="presParOf" srcId="{B00C8779-7F65-4956-AA30-086D6D312B75}" destId="{47D5EE39-1BE2-4A1C-9DA2-7B934E0E97EE}" srcOrd="9" destOrd="0" presId="urn:microsoft.com/office/officeart/2005/8/layout/list1"/>
    <dgm:cxn modelId="{24EEEEEC-3CFC-4BBA-B6F3-4382CBC1DF15}" type="presParOf" srcId="{B00C8779-7F65-4956-AA30-086D6D312B75}" destId="{10FA0A79-8DB3-4E47-B7AE-7AA48DE5438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D0F347-249F-427A-BDE6-18EFDC50D3F4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A4C80C-2DF5-4C1F-AB16-3BFFEE2B3369}">
      <dgm:prSet custT="1"/>
      <dgm:spPr/>
      <dgm:t>
        <a:bodyPr/>
        <a:lstStyle/>
        <a:p>
          <a:r>
            <a:rPr lang="en-US" sz="2800" dirty="0"/>
            <a:t>Paint</a:t>
          </a:r>
        </a:p>
      </dgm:t>
    </dgm:pt>
    <dgm:pt modelId="{88CD90FD-9C59-476F-A151-8B0B76DB07AF}" type="parTrans" cxnId="{201BE2E6-0B17-47E4-81C1-9903F07DF978}">
      <dgm:prSet/>
      <dgm:spPr/>
      <dgm:t>
        <a:bodyPr/>
        <a:lstStyle/>
        <a:p>
          <a:endParaRPr lang="en-US" sz="3600"/>
        </a:p>
      </dgm:t>
    </dgm:pt>
    <dgm:pt modelId="{50F92562-E1ED-4E69-9577-4600F693FA9D}" type="sibTrans" cxnId="{201BE2E6-0B17-47E4-81C1-9903F07DF978}">
      <dgm:prSet/>
      <dgm:spPr/>
      <dgm:t>
        <a:bodyPr/>
        <a:lstStyle/>
        <a:p>
          <a:endParaRPr lang="en-US" sz="3600"/>
        </a:p>
      </dgm:t>
    </dgm:pt>
    <dgm:pt modelId="{65CB521E-6B80-4CE0-A0B3-53665E7E073F}">
      <dgm:prSet custT="1"/>
      <dgm:spPr/>
      <dgm:t>
        <a:bodyPr/>
        <a:lstStyle/>
        <a:p>
          <a:r>
            <a:rPr lang="en-US" sz="2000" dirty="0"/>
            <a:t>Ennis Flint</a:t>
          </a:r>
        </a:p>
      </dgm:t>
    </dgm:pt>
    <dgm:pt modelId="{09AB181C-867D-4A94-ACE7-B25498BFEF5C}" type="parTrans" cxnId="{C5C6DC72-ABCE-4B0A-BA1E-FBB2F7AE9C33}">
      <dgm:prSet/>
      <dgm:spPr/>
      <dgm:t>
        <a:bodyPr/>
        <a:lstStyle/>
        <a:p>
          <a:endParaRPr lang="en-US" sz="3600"/>
        </a:p>
      </dgm:t>
    </dgm:pt>
    <dgm:pt modelId="{D7046CDF-A924-4C11-8B06-515CE9050262}" type="sibTrans" cxnId="{C5C6DC72-ABCE-4B0A-BA1E-FBB2F7AE9C33}">
      <dgm:prSet/>
      <dgm:spPr/>
      <dgm:t>
        <a:bodyPr/>
        <a:lstStyle/>
        <a:p>
          <a:endParaRPr lang="en-US" sz="3600"/>
        </a:p>
      </dgm:t>
    </dgm:pt>
    <dgm:pt modelId="{56B4D87A-FB98-4858-B950-45D6FCB9572F}">
      <dgm:prSet custT="1"/>
      <dgm:spPr/>
      <dgm:t>
        <a:bodyPr/>
        <a:lstStyle/>
        <a:p>
          <a:r>
            <a:rPr lang="en-US" sz="2000" dirty="0"/>
            <a:t>21 Calendar Day Delivery</a:t>
          </a:r>
        </a:p>
      </dgm:t>
    </dgm:pt>
    <dgm:pt modelId="{BF13BF90-5667-4790-8FF1-D09065FA1D62}" type="parTrans" cxnId="{14354860-0AB1-48D8-B357-7F1885AF85F2}">
      <dgm:prSet/>
      <dgm:spPr/>
      <dgm:t>
        <a:bodyPr/>
        <a:lstStyle/>
        <a:p>
          <a:endParaRPr lang="en-US" sz="3600"/>
        </a:p>
      </dgm:t>
    </dgm:pt>
    <dgm:pt modelId="{FD880CD9-F751-4BFC-9645-D40DAFF9E5CD}" type="sibTrans" cxnId="{14354860-0AB1-48D8-B357-7F1885AF85F2}">
      <dgm:prSet/>
      <dgm:spPr/>
      <dgm:t>
        <a:bodyPr/>
        <a:lstStyle/>
        <a:p>
          <a:endParaRPr lang="en-US" sz="3600"/>
        </a:p>
      </dgm:t>
    </dgm:pt>
    <dgm:pt modelId="{314F34D5-5F52-40AC-9F2D-B0932127052D}">
      <dgm:prSet custT="1"/>
      <dgm:spPr/>
      <dgm:t>
        <a:bodyPr/>
        <a:lstStyle/>
        <a:p>
          <a:r>
            <a:rPr lang="en-US" sz="2800" dirty="0"/>
            <a:t>Beads</a:t>
          </a:r>
        </a:p>
      </dgm:t>
    </dgm:pt>
    <dgm:pt modelId="{0D860844-0588-4ED1-82E5-96BD2E1F9187}" type="parTrans" cxnId="{A99E7BB7-BBB4-4A2A-82A2-8845C082412B}">
      <dgm:prSet/>
      <dgm:spPr/>
      <dgm:t>
        <a:bodyPr/>
        <a:lstStyle/>
        <a:p>
          <a:endParaRPr lang="en-US" sz="3600"/>
        </a:p>
      </dgm:t>
    </dgm:pt>
    <dgm:pt modelId="{EC954524-CAF7-4103-BCFA-3B6881688F71}" type="sibTrans" cxnId="{A99E7BB7-BBB4-4A2A-82A2-8845C082412B}">
      <dgm:prSet/>
      <dgm:spPr/>
      <dgm:t>
        <a:bodyPr/>
        <a:lstStyle/>
        <a:p>
          <a:endParaRPr lang="en-US" sz="3600"/>
        </a:p>
      </dgm:t>
    </dgm:pt>
    <dgm:pt modelId="{50C3235F-147B-4ACE-AC1E-DBBCC265991C}">
      <dgm:prSet custT="1"/>
      <dgm:spPr/>
      <dgm:t>
        <a:bodyPr/>
        <a:lstStyle/>
        <a:p>
          <a:r>
            <a:rPr lang="en-US" sz="2000" dirty="0"/>
            <a:t>Potters</a:t>
          </a:r>
        </a:p>
      </dgm:t>
    </dgm:pt>
    <dgm:pt modelId="{9733BE36-CBFB-472C-AEB2-58EE7A739FEE}" type="parTrans" cxnId="{A371B386-DB74-4765-8C0E-D9B0F6FADDE8}">
      <dgm:prSet/>
      <dgm:spPr/>
      <dgm:t>
        <a:bodyPr/>
        <a:lstStyle/>
        <a:p>
          <a:endParaRPr lang="en-US" sz="3600"/>
        </a:p>
      </dgm:t>
    </dgm:pt>
    <dgm:pt modelId="{65787E7C-786C-4CDD-8071-882444D91DB0}" type="sibTrans" cxnId="{A371B386-DB74-4765-8C0E-D9B0F6FADDE8}">
      <dgm:prSet/>
      <dgm:spPr/>
      <dgm:t>
        <a:bodyPr/>
        <a:lstStyle/>
        <a:p>
          <a:endParaRPr lang="en-US" sz="3600"/>
        </a:p>
      </dgm:t>
    </dgm:pt>
    <dgm:pt modelId="{DE5287F4-5E90-4310-BE1F-41123A05AC29}">
      <dgm:prSet custT="1"/>
      <dgm:spPr/>
      <dgm:t>
        <a:bodyPr/>
        <a:lstStyle/>
        <a:p>
          <a:r>
            <a:rPr lang="en-US" sz="2000" dirty="0"/>
            <a:t>21Calendar Day</a:t>
          </a:r>
        </a:p>
      </dgm:t>
    </dgm:pt>
    <dgm:pt modelId="{C1AD0185-66A8-4474-AB6B-03CD403FA286}" type="parTrans" cxnId="{7DDEAB74-5B25-477A-8D70-4F5646C130DF}">
      <dgm:prSet/>
      <dgm:spPr/>
      <dgm:t>
        <a:bodyPr/>
        <a:lstStyle/>
        <a:p>
          <a:endParaRPr lang="en-US" sz="3600"/>
        </a:p>
      </dgm:t>
    </dgm:pt>
    <dgm:pt modelId="{AFD33E2E-208F-401C-9B96-7CE046CEC7CC}" type="sibTrans" cxnId="{7DDEAB74-5B25-477A-8D70-4F5646C130DF}">
      <dgm:prSet/>
      <dgm:spPr/>
      <dgm:t>
        <a:bodyPr/>
        <a:lstStyle/>
        <a:p>
          <a:endParaRPr lang="en-US" sz="3600"/>
        </a:p>
      </dgm:t>
    </dgm:pt>
    <dgm:pt modelId="{DAEC82D7-3061-4A1B-BF97-DB95EFA591A1}">
      <dgm:prSet custT="1"/>
      <dgm:spPr/>
      <dgm:t>
        <a:bodyPr/>
        <a:lstStyle/>
        <a:p>
          <a:r>
            <a:rPr lang="en-US" sz="2800" dirty="0"/>
            <a:t>Tabs</a:t>
          </a:r>
        </a:p>
      </dgm:t>
    </dgm:pt>
    <dgm:pt modelId="{00913D52-6C5F-4B55-8C12-2E29ABA86064}" type="parTrans" cxnId="{00D34465-5DDF-478D-A703-854DCF4710D6}">
      <dgm:prSet/>
      <dgm:spPr/>
      <dgm:t>
        <a:bodyPr/>
        <a:lstStyle/>
        <a:p>
          <a:endParaRPr lang="en-US" sz="3600"/>
        </a:p>
      </dgm:t>
    </dgm:pt>
    <dgm:pt modelId="{915BE2C0-984B-4A9C-BE68-2CF1E9BE30E2}" type="sibTrans" cxnId="{00D34465-5DDF-478D-A703-854DCF4710D6}">
      <dgm:prSet/>
      <dgm:spPr/>
      <dgm:t>
        <a:bodyPr/>
        <a:lstStyle/>
        <a:p>
          <a:endParaRPr lang="en-US" sz="3600"/>
        </a:p>
      </dgm:t>
    </dgm:pt>
    <dgm:pt modelId="{4FB38331-D279-4818-ABF2-AFCD8527649E}">
      <dgm:prSet custT="1"/>
      <dgm:spPr/>
      <dgm:t>
        <a:bodyPr/>
        <a:lstStyle/>
        <a:p>
          <a:r>
            <a:rPr lang="en-US" sz="2000" dirty="0"/>
            <a:t>Apex Universal</a:t>
          </a:r>
        </a:p>
      </dgm:t>
    </dgm:pt>
    <dgm:pt modelId="{C7CB6114-6370-40ED-A711-5D2D2EDCB80A}" type="parTrans" cxnId="{318E2ED2-DC32-4B89-89A1-01D5F0025115}">
      <dgm:prSet/>
      <dgm:spPr/>
      <dgm:t>
        <a:bodyPr/>
        <a:lstStyle/>
        <a:p>
          <a:endParaRPr lang="en-US" sz="3600"/>
        </a:p>
      </dgm:t>
    </dgm:pt>
    <dgm:pt modelId="{DF480427-FE34-4830-BDD3-795F00BD5E46}" type="sibTrans" cxnId="{318E2ED2-DC32-4B89-89A1-01D5F0025115}">
      <dgm:prSet/>
      <dgm:spPr/>
      <dgm:t>
        <a:bodyPr/>
        <a:lstStyle/>
        <a:p>
          <a:endParaRPr lang="en-US" sz="3600"/>
        </a:p>
      </dgm:t>
    </dgm:pt>
    <dgm:pt modelId="{5230AB9F-E130-427D-AE3E-3D5AE121CDDF}">
      <dgm:prSet custT="1"/>
      <dgm:spPr/>
      <dgm:t>
        <a:bodyPr/>
        <a:lstStyle/>
        <a:p>
          <a:r>
            <a:rPr lang="en-US" sz="2000" dirty="0"/>
            <a:t>28 Calendar Day Delivery</a:t>
          </a:r>
        </a:p>
      </dgm:t>
    </dgm:pt>
    <dgm:pt modelId="{29D3EA82-E1D3-454A-91F9-60DA9CDB6181}" type="parTrans" cxnId="{3533CA8C-C7E4-47FE-B6FC-5F11A8A062F6}">
      <dgm:prSet/>
      <dgm:spPr/>
      <dgm:t>
        <a:bodyPr/>
        <a:lstStyle/>
        <a:p>
          <a:endParaRPr lang="en-US" sz="3600"/>
        </a:p>
      </dgm:t>
    </dgm:pt>
    <dgm:pt modelId="{6E298BE6-AB97-486C-8A38-B121567D6309}" type="sibTrans" cxnId="{3533CA8C-C7E4-47FE-B6FC-5F11A8A062F6}">
      <dgm:prSet/>
      <dgm:spPr/>
      <dgm:t>
        <a:bodyPr/>
        <a:lstStyle/>
        <a:p>
          <a:endParaRPr lang="en-US" sz="3600"/>
        </a:p>
      </dgm:t>
    </dgm:pt>
    <dgm:pt modelId="{29449CBC-EB3A-4EB1-B1F5-3F6CEE800E3B}">
      <dgm:prSet custT="1"/>
      <dgm:spPr/>
      <dgm:t>
        <a:bodyPr/>
        <a:lstStyle/>
        <a:p>
          <a:r>
            <a:rPr lang="en-US" sz="2800" dirty="0"/>
            <a:t>Traffic Control Devices</a:t>
          </a:r>
        </a:p>
      </dgm:t>
    </dgm:pt>
    <dgm:pt modelId="{40EAD510-73CE-4458-A2AE-603C04D0F76C}" type="parTrans" cxnId="{FB541A4A-2578-47B5-BA91-4B331A4B950C}">
      <dgm:prSet/>
      <dgm:spPr/>
      <dgm:t>
        <a:bodyPr/>
        <a:lstStyle/>
        <a:p>
          <a:endParaRPr lang="en-US" sz="3600"/>
        </a:p>
      </dgm:t>
    </dgm:pt>
    <dgm:pt modelId="{E9674743-6776-4EDB-BFB8-EE4BC1422665}" type="sibTrans" cxnId="{FB541A4A-2578-47B5-BA91-4B331A4B950C}">
      <dgm:prSet/>
      <dgm:spPr/>
      <dgm:t>
        <a:bodyPr/>
        <a:lstStyle/>
        <a:p>
          <a:endParaRPr lang="en-US" sz="3600"/>
        </a:p>
      </dgm:t>
    </dgm:pt>
    <dgm:pt modelId="{0E8C4BC2-42D3-4D25-AC0F-F099DFEE43B0}">
      <dgm:prSet custT="1"/>
      <dgm:spPr/>
      <dgm:t>
        <a:bodyPr/>
        <a:lstStyle/>
        <a:p>
          <a:r>
            <a:rPr lang="en-US" sz="2000" dirty="0"/>
            <a:t>Decker Supply, Inc</a:t>
          </a:r>
        </a:p>
      </dgm:t>
    </dgm:pt>
    <dgm:pt modelId="{8451AF23-1910-48F2-942C-C6A7FDD18ADD}" type="parTrans" cxnId="{122B8808-9668-4E38-8514-4CC39636845A}">
      <dgm:prSet/>
      <dgm:spPr/>
      <dgm:t>
        <a:bodyPr/>
        <a:lstStyle/>
        <a:p>
          <a:endParaRPr lang="en-US" sz="3600"/>
        </a:p>
      </dgm:t>
    </dgm:pt>
    <dgm:pt modelId="{96D42F19-AF58-41E2-8E04-5F5654941BFC}" type="sibTrans" cxnId="{122B8808-9668-4E38-8514-4CC39636845A}">
      <dgm:prSet/>
      <dgm:spPr/>
      <dgm:t>
        <a:bodyPr/>
        <a:lstStyle/>
        <a:p>
          <a:endParaRPr lang="en-US" sz="3600"/>
        </a:p>
      </dgm:t>
    </dgm:pt>
    <dgm:pt modelId="{20E55C31-A951-4EDB-BFC5-8D065A96376E}">
      <dgm:prSet custT="1"/>
      <dgm:spPr/>
      <dgm:t>
        <a:bodyPr/>
        <a:lstStyle/>
        <a:p>
          <a:r>
            <a:rPr lang="en-US" sz="2000"/>
            <a:t>28 Calendar Day Delivery</a:t>
          </a:r>
        </a:p>
      </dgm:t>
    </dgm:pt>
    <dgm:pt modelId="{0D20B6B2-5B95-4175-A69C-11FB4BB61E91}" type="parTrans" cxnId="{FD7EAC00-8F3E-4C48-AE54-FD3281D53F82}">
      <dgm:prSet/>
      <dgm:spPr/>
      <dgm:t>
        <a:bodyPr/>
        <a:lstStyle/>
        <a:p>
          <a:endParaRPr lang="en-US" sz="3600"/>
        </a:p>
      </dgm:t>
    </dgm:pt>
    <dgm:pt modelId="{849062CC-E750-4B72-9C65-7FB2A5236191}" type="sibTrans" cxnId="{FD7EAC00-8F3E-4C48-AE54-FD3281D53F82}">
      <dgm:prSet/>
      <dgm:spPr/>
      <dgm:t>
        <a:bodyPr/>
        <a:lstStyle/>
        <a:p>
          <a:endParaRPr lang="en-US" sz="3600"/>
        </a:p>
      </dgm:t>
    </dgm:pt>
    <dgm:pt modelId="{0A428C43-4507-4A79-84A5-AB7975CD0835}">
      <dgm:prSet custT="1"/>
      <dgm:spPr/>
      <dgm:t>
        <a:bodyPr/>
        <a:lstStyle/>
        <a:p>
          <a:r>
            <a:rPr lang="en-US" sz="2800" dirty="0"/>
            <a:t>Guardrail Delineators</a:t>
          </a:r>
        </a:p>
      </dgm:t>
    </dgm:pt>
    <dgm:pt modelId="{0F4B2B22-F4A5-446C-BAE7-C003ECB219A3}" type="parTrans" cxnId="{B5E6B8BA-EE72-4315-8FF5-8D9263C4D11D}">
      <dgm:prSet/>
      <dgm:spPr/>
      <dgm:t>
        <a:bodyPr/>
        <a:lstStyle/>
        <a:p>
          <a:endParaRPr lang="en-US" sz="3600"/>
        </a:p>
      </dgm:t>
    </dgm:pt>
    <dgm:pt modelId="{410213F5-4BD9-43E6-A6B2-268C74D3BB72}" type="sibTrans" cxnId="{B5E6B8BA-EE72-4315-8FF5-8D9263C4D11D}">
      <dgm:prSet/>
      <dgm:spPr/>
      <dgm:t>
        <a:bodyPr/>
        <a:lstStyle/>
        <a:p>
          <a:endParaRPr lang="en-US" sz="3600"/>
        </a:p>
      </dgm:t>
    </dgm:pt>
    <dgm:pt modelId="{D7CCB994-4A22-478A-86B7-4D2245378289}">
      <dgm:prSet custT="1"/>
      <dgm:spPr/>
      <dgm:t>
        <a:bodyPr/>
        <a:lstStyle/>
        <a:p>
          <a:r>
            <a:rPr lang="en-US" sz="2000" dirty="0" err="1"/>
            <a:t>Lightle</a:t>
          </a:r>
          <a:r>
            <a:rPr lang="en-US" sz="2000" dirty="0"/>
            <a:t> Enterprises, LLC</a:t>
          </a:r>
        </a:p>
      </dgm:t>
    </dgm:pt>
    <dgm:pt modelId="{2B5709C2-2FD9-41C9-924D-34C89BD2EB88}" type="parTrans" cxnId="{6804AC73-EE90-4D04-AD19-FAB6533B75D8}">
      <dgm:prSet/>
      <dgm:spPr/>
      <dgm:t>
        <a:bodyPr/>
        <a:lstStyle/>
        <a:p>
          <a:endParaRPr lang="en-US" sz="3600"/>
        </a:p>
      </dgm:t>
    </dgm:pt>
    <dgm:pt modelId="{1370910F-ABBE-42AB-8E41-C9FC40CBD120}" type="sibTrans" cxnId="{6804AC73-EE90-4D04-AD19-FAB6533B75D8}">
      <dgm:prSet/>
      <dgm:spPr/>
      <dgm:t>
        <a:bodyPr/>
        <a:lstStyle/>
        <a:p>
          <a:endParaRPr lang="en-US" sz="3600"/>
        </a:p>
      </dgm:t>
    </dgm:pt>
    <dgm:pt modelId="{84E5C673-F02A-4932-B605-17F456E4BEBE}">
      <dgm:prSet custT="1"/>
      <dgm:spPr/>
      <dgm:t>
        <a:bodyPr/>
        <a:lstStyle/>
        <a:p>
          <a:r>
            <a:rPr lang="en-US" sz="2000"/>
            <a:t>21 Day Delivery</a:t>
          </a:r>
        </a:p>
      </dgm:t>
    </dgm:pt>
    <dgm:pt modelId="{5A3ED7A0-A32B-4130-84DB-34ACD143E879}" type="parTrans" cxnId="{2C7D68C5-EE35-4692-A5F9-4C1F34E4098D}">
      <dgm:prSet/>
      <dgm:spPr/>
      <dgm:t>
        <a:bodyPr/>
        <a:lstStyle/>
        <a:p>
          <a:endParaRPr lang="en-US" sz="3600"/>
        </a:p>
      </dgm:t>
    </dgm:pt>
    <dgm:pt modelId="{31E7278F-A9A5-4E8C-BCD8-F18F0F7ACA61}" type="sibTrans" cxnId="{2C7D68C5-EE35-4692-A5F9-4C1F34E4098D}">
      <dgm:prSet/>
      <dgm:spPr/>
      <dgm:t>
        <a:bodyPr/>
        <a:lstStyle/>
        <a:p>
          <a:endParaRPr lang="en-US" sz="3600"/>
        </a:p>
      </dgm:t>
    </dgm:pt>
    <dgm:pt modelId="{917A9D50-D90F-489A-9591-92285E83FF27}" type="pres">
      <dgm:prSet presAssocID="{F0D0F347-249F-427A-BDE6-18EFDC50D3F4}" presName="Name0" presStyleCnt="0">
        <dgm:presLayoutVars>
          <dgm:dir/>
          <dgm:animLvl val="lvl"/>
          <dgm:resizeHandles val="exact"/>
        </dgm:presLayoutVars>
      </dgm:prSet>
      <dgm:spPr/>
    </dgm:pt>
    <dgm:pt modelId="{4DE809C0-3AD1-4A8B-B62F-C7BDBC29D5E7}" type="pres">
      <dgm:prSet presAssocID="{97A4C80C-2DF5-4C1F-AB16-3BFFEE2B3369}" presName="linNode" presStyleCnt="0"/>
      <dgm:spPr/>
    </dgm:pt>
    <dgm:pt modelId="{86DE17F9-D55A-46F3-8F9C-A29C9030BE8C}" type="pres">
      <dgm:prSet presAssocID="{97A4C80C-2DF5-4C1F-AB16-3BFFEE2B3369}" presName="parentText" presStyleLbl="alignNode1" presStyleIdx="0" presStyleCnt="5" custScaleX="276839">
        <dgm:presLayoutVars>
          <dgm:chMax val="1"/>
          <dgm:bulletEnabled/>
        </dgm:presLayoutVars>
      </dgm:prSet>
      <dgm:spPr/>
    </dgm:pt>
    <dgm:pt modelId="{CE102F42-66C1-45EB-B978-B4C6C116F02D}" type="pres">
      <dgm:prSet presAssocID="{97A4C80C-2DF5-4C1F-AB16-3BFFEE2B3369}" presName="descendantText" presStyleLbl="alignAccFollowNode1" presStyleIdx="0" presStyleCnt="5">
        <dgm:presLayoutVars>
          <dgm:bulletEnabled/>
        </dgm:presLayoutVars>
      </dgm:prSet>
      <dgm:spPr/>
    </dgm:pt>
    <dgm:pt modelId="{D40AC372-14BE-4D60-BCF8-565AC8B18BD4}" type="pres">
      <dgm:prSet presAssocID="{50F92562-E1ED-4E69-9577-4600F693FA9D}" presName="sp" presStyleCnt="0"/>
      <dgm:spPr/>
    </dgm:pt>
    <dgm:pt modelId="{75D068D4-7E5A-4F92-9B28-A99160DEC65C}" type="pres">
      <dgm:prSet presAssocID="{314F34D5-5F52-40AC-9F2D-B0932127052D}" presName="linNode" presStyleCnt="0"/>
      <dgm:spPr/>
    </dgm:pt>
    <dgm:pt modelId="{2511EEAC-2636-4AB4-9B16-1E0125A1E695}" type="pres">
      <dgm:prSet presAssocID="{314F34D5-5F52-40AC-9F2D-B0932127052D}" presName="parentText" presStyleLbl="alignNode1" presStyleIdx="1" presStyleCnt="5" custScaleX="287053" custScaleY="88214">
        <dgm:presLayoutVars>
          <dgm:chMax val="1"/>
          <dgm:bulletEnabled/>
        </dgm:presLayoutVars>
      </dgm:prSet>
      <dgm:spPr/>
    </dgm:pt>
    <dgm:pt modelId="{CF2D968B-602C-4876-9440-C7E0171F78A2}" type="pres">
      <dgm:prSet presAssocID="{314F34D5-5F52-40AC-9F2D-B0932127052D}" presName="descendantText" presStyleLbl="alignAccFollowNode1" presStyleIdx="1" presStyleCnt="5" custScaleY="94520">
        <dgm:presLayoutVars>
          <dgm:bulletEnabled/>
        </dgm:presLayoutVars>
      </dgm:prSet>
      <dgm:spPr/>
    </dgm:pt>
    <dgm:pt modelId="{12AE88B1-9C0F-44A5-8C2E-DD4991BDE5CF}" type="pres">
      <dgm:prSet presAssocID="{EC954524-CAF7-4103-BCFA-3B6881688F71}" presName="sp" presStyleCnt="0"/>
      <dgm:spPr/>
    </dgm:pt>
    <dgm:pt modelId="{630B1828-DFD2-434C-8EAE-14C4EB0E4E1F}" type="pres">
      <dgm:prSet presAssocID="{DAEC82D7-3061-4A1B-BF97-DB95EFA591A1}" presName="linNode" presStyleCnt="0"/>
      <dgm:spPr/>
    </dgm:pt>
    <dgm:pt modelId="{08477137-2370-4305-A37A-828A9B46A3EE}" type="pres">
      <dgm:prSet presAssocID="{DAEC82D7-3061-4A1B-BF97-DB95EFA591A1}" presName="parentText" presStyleLbl="alignNode1" presStyleIdx="2" presStyleCnt="5" custScaleX="287669">
        <dgm:presLayoutVars>
          <dgm:chMax val="1"/>
          <dgm:bulletEnabled/>
        </dgm:presLayoutVars>
      </dgm:prSet>
      <dgm:spPr/>
    </dgm:pt>
    <dgm:pt modelId="{6805B635-D8EE-4734-B420-CFE0A81185FD}" type="pres">
      <dgm:prSet presAssocID="{DAEC82D7-3061-4A1B-BF97-DB95EFA591A1}" presName="descendantText" presStyleLbl="alignAccFollowNode1" presStyleIdx="2" presStyleCnt="5">
        <dgm:presLayoutVars>
          <dgm:bulletEnabled/>
        </dgm:presLayoutVars>
      </dgm:prSet>
      <dgm:spPr/>
    </dgm:pt>
    <dgm:pt modelId="{8177A2A2-1E63-4EA4-978F-0F42D1E7D757}" type="pres">
      <dgm:prSet presAssocID="{915BE2C0-984B-4A9C-BE68-2CF1E9BE30E2}" presName="sp" presStyleCnt="0"/>
      <dgm:spPr/>
    </dgm:pt>
    <dgm:pt modelId="{436F9EFB-DD42-4ED7-8CA1-499E10FA6F7D}" type="pres">
      <dgm:prSet presAssocID="{29449CBC-EB3A-4EB1-B1F5-3F6CEE800E3B}" presName="linNode" presStyleCnt="0"/>
      <dgm:spPr/>
    </dgm:pt>
    <dgm:pt modelId="{6BB6A2EE-87CD-438C-B2D7-73F20C4B79EA}" type="pres">
      <dgm:prSet presAssocID="{29449CBC-EB3A-4EB1-B1F5-3F6CEE800E3B}" presName="parentText" presStyleLbl="alignNode1" presStyleIdx="3" presStyleCnt="5" custScaleX="287106">
        <dgm:presLayoutVars>
          <dgm:chMax val="1"/>
          <dgm:bulletEnabled/>
        </dgm:presLayoutVars>
      </dgm:prSet>
      <dgm:spPr/>
    </dgm:pt>
    <dgm:pt modelId="{75C93F3A-C974-4764-9C17-297E2BD83052}" type="pres">
      <dgm:prSet presAssocID="{29449CBC-EB3A-4EB1-B1F5-3F6CEE800E3B}" presName="descendantText" presStyleLbl="alignAccFollowNode1" presStyleIdx="3" presStyleCnt="5">
        <dgm:presLayoutVars>
          <dgm:bulletEnabled/>
        </dgm:presLayoutVars>
      </dgm:prSet>
      <dgm:spPr/>
    </dgm:pt>
    <dgm:pt modelId="{95996083-BB25-4882-9F20-923B6A77406F}" type="pres">
      <dgm:prSet presAssocID="{E9674743-6776-4EDB-BFB8-EE4BC1422665}" presName="sp" presStyleCnt="0"/>
      <dgm:spPr/>
    </dgm:pt>
    <dgm:pt modelId="{4FD77674-5FE7-49D7-88FF-79BF591295A4}" type="pres">
      <dgm:prSet presAssocID="{0A428C43-4507-4A79-84A5-AB7975CD0835}" presName="linNode" presStyleCnt="0"/>
      <dgm:spPr/>
    </dgm:pt>
    <dgm:pt modelId="{E648641D-2251-426E-8468-25633973BFAD}" type="pres">
      <dgm:prSet presAssocID="{0A428C43-4507-4A79-84A5-AB7975CD0835}" presName="parentText" presStyleLbl="alignNode1" presStyleIdx="4" presStyleCnt="5" custScaleX="287106">
        <dgm:presLayoutVars>
          <dgm:chMax val="1"/>
          <dgm:bulletEnabled/>
        </dgm:presLayoutVars>
      </dgm:prSet>
      <dgm:spPr/>
    </dgm:pt>
    <dgm:pt modelId="{21FFE07A-122D-43C5-8253-106F77D2E7F5}" type="pres">
      <dgm:prSet presAssocID="{0A428C43-4507-4A79-84A5-AB7975CD0835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FD7EAC00-8F3E-4C48-AE54-FD3281D53F82}" srcId="{29449CBC-EB3A-4EB1-B1F5-3F6CEE800E3B}" destId="{20E55C31-A951-4EDB-BFC5-8D065A96376E}" srcOrd="1" destOrd="0" parTransId="{0D20B6B2-5B95-4175-A69C-11FB4BB61E91}" sibTransId="{849062CC-E750-4B72-9C65-7FB2A5236191}"/>
    <dgm:cxn modelId="{2C40A202-9141-4A74-847B-451FAF98A7E5}" type="presOf" srcId="{DE5287F4-5E90-4310-BE1F-41123A05AC29}" destId="{CF2D968B-602C-4876-9440-C7E0171F78A2}" srcOrd="0" destOrd="1" presId="urn:microsoft.com/office/officeart/2016/7/layout/VerticalSolidActionList"/>
    <dgm:cxn modelId="{858B8108-1C6B-4E2B-B00E-B52533095CF9}" type="presOf" srcId="{5230AB9F-E130-427D-AE3E-3D5AE121CDDF}" destId="{6805B635-D8EE-4734-B420-CFE0A81185FD}" srcOrd="0" destOrd="1" presId="urn:microsoft.com/office/officeart/2016/7/layout/VerticalSolidActionList"/>
    <dgm:cxn modelId="{122B8808-9668-4E38-8514-4CC39636845A}" srcId="{29449CBC-EB3A-4EB1-B1F5-3F6CEE800E3B}" destId="{0E8C4BC2-42D3-4D25-AC0F-F099DFEE43B0}" srcOrd="0" destOrd="0" parTransId="{8451AF23-1910-48F2-942C-C6A7FDD18ADD}" sibTransId="{96D42F19-AF58-41E2-8E04-5F5654941BFC}"/>
    <dgm:cxn modelId="{9D9E061E-3175-4D7F-A1D2-6DA421918F71}" type="presOf" srcId="{56B4D87A-FB98-4858-B950-45D6FCB9572F}" destId="{CE102F42-66C1-45EB-B978-B4C6C116F02D}" srcOrd="0" destOrd="1" presId="urn:microsoft.com/office/officeart/2016/7/layout/VerticalSolidActionList"/>
    <dgm:cxn modelId="{941C6123-61C4-4166-8A7B-A568DD5AB06E}" type="presOf" srcId="{84E5C673-F02A-4932-B605-17F456E4BEBE}" destId="{21FFE07A-122D-43C5-8253-106F77D2E7F5}" srcOrd="0" destOrd="1" presId="urn:microsoft.com/office/officeart/2016/7/layout/VerticalSolidActionList"/>
    <dgm:cxn modelId="{1401E624-3723-47A8-9E5D-D93FA9BBC334}" type="presOf" srcId="{0A428C43-4507-4A79-84A5-AB7975CD0835}" destId="{E648641D-2251-426E-8468-25633973BFAD}" srcOrd="0" destOrd="0" presId="urn:microsoft.com/office/officeart/2016/7/layout/VerticalSolidActionList"/>
    <dgm:cxn modelId="{7F262B3B-CF1F-4CD4-9765-CF6539BC4B43}" type="presOf" srcId="{4FB38331-D279-4818-ABF2-AFCD8527649E}" destId="{6805B635-D8EE-4734-B420-CFE0A81185FD}" srcOrd="0" destOrd="0" presId="urn:microsoft.com/office/officeart/2016/7/layout/VerticalSolidActionList"/>
    <dgm:cxn modelId="{14354860-0AB1-48D8-B357-7F1885AF85F2}" srcId="{97A4C80C-2DF5-4C1F-AB16-3BFFEE2B3369}" destId="{56B4D87A-FB98-4858-B950-45D6FCB9572F}" srcOrd="1" destOrd="0" parTransId="{BF13BF90-5667-4790-8FF1-D09065FA1D62}" sibTransId="{FD880CD9-F751-4BFC-9645-D40DAFF9E5CD}"/>
    <dgm:cxn modelId="{00D34465-5DDF-478D-A703-854DCF4710D6}" srcId="{F0D0F347-249F-427A-BDE6-18EFDC50D3F4}" destId="{DAEC82D7-3061-4A1B-BF97-DB95EFA591A1}" srcOrd="2" destOrd="0" parTransId="{00913D52-6C5F-4B55-8C12-2E29ABA86064}" sibTransId="{915BE2C0-984B-4A9C-BE68-2CF1E9BE30E2}"/>
    <dgm:cxn modelId="{FB541A4A-2578-47B5-BA91-4B331A4B950C}" srcId="{F0D0F347-249F-427A-BDE6-18EFDC50D3F4}" destId="{29449CBC-EB3A-4EB1-B1F5-3F6CEE800E3B}" srcOrd="3" destOrd="0" parTransId="{40EAD510-73CE-4458-A2AE-603C04D0F76C}" sibTransId="{E9674743-6776-4EDB-BFB8-EE4BC1422665}"/>
    <dgm:cxn modelId="{9876BF6E-24C2-4F1D-A08B-F57F85AE4F1E}" type="presOf" srcId="{50C3235F-147B-4ACE-AC1E-DBBCC265991C}" destId="{CF2D968B-602C-4876-9440-C7E0171F78A2}" srcOrd="0" destOrd="0" presId="urn:microsoft.com/office/officeart/2016/7/layout/VerticalSolidActionList"/>
    <dgm:cxn modelId="{C5C6DC72-ABCE-4B0A-BA1E-FBB2F7AE9C33}" srcId="{97A4C80C-2DF5-4C1F-AB16-3BFFEE2B3369}" destId="{65CB521E-6B80-4CE0-A0B3-53665E7E073F}" srcOrd="0" destOrd="0" parTransId="{09AB181C-867D-4A94-ACE7-B25498BFEF5C}" sibTransId="{D7046CDF-A924-4C11-8B06-515CE9050262}"/>
    <dgm:cxn modelId="{6804AC73-EE90-4D04-AD19-FAB6533B75D8}" srcId="{0A428C43-4507-4A79-84A5-AB7975CD0835}" destId="{D7CCB994-4A22-478A-86B7-4D2245378289}" srcOrd="0" destOrd="0" parTransId="{2B5709C2-2FD9-41C9-924D-34C89BD2EB88}" sibTransId="{1370910F-ABBE-42AB-8E41-C9FC40CBD120}"/>
    <dgm:cxn modelId="{7DDEAB74-5B25-477A-8D70-4F5646C130DF}" srcId="{314F34D5-5F52-40AC-9F2D-B0932127052D}" destId="{DE5287F4-5E90-4310-BE1F-41123A05AC29}" srcOrd="1" destOrd="0" parTransId="{C1AD0185-66A8-4474-AB6B-03CD403FA286}" sibTransId="{AFD33E2E-208F-401C-9B96-7CE046CEC7CC}"/>
    <dgm:cxn modelId="{BDFDC175-639A-4395-BAD7-0842475C9338}" type="presOf" srcId="{F0D0F347-249F-427A-BDE6-18EFDC50D3F4}" destId="{917A9D50-D90F-489A-9591-92285E83FF27}" srcOrd="0" destOrd="0" presId="urn:microsoft.com/office/officeart/2016/7/layout/VerticalSolidActionList"/>
    <dgm:cxn modelId="{A371B386-DB74-4765-8C0E-D9B0F6FADDE8}" srcId="{314F34D5-5F52-40AC-9F2D-B0932127052D}" destId="{50C3235F-147B-4ACE-AC1E-DBBCC265991C}" srcOrd="0" destOrd="0" parTransId="{9733BE36-CBFB-472C-AEB2-58EE7A739FEE}" sibTransId="{65787E7C-786C-4CDD-8071-882444D91DB0}"/>
    <dgm:cxn modelId="{3533CA8C-C7E4-47FE-B6FC-5F11A8A062F6}" srcId="{DAEC82D7-3061-4A1B-BF97-DB95EFA591A1}" destId="{5230AB9F-E130-427D-AE3E-3D5AE121CDDF}" srcOrd="1" destOrd="0" parTransId="{29D3EA82-E1D3-454A-91F9-60DA9CDB6181}" sibTransId="{6E298BE6-AB97-486C-8A38-B121567D6309}"/>
    <dgm:cxn modelId="{8ABA4293-D8BF-4625-A6BE-72F98CE726AE}" type="presOf" srcId="{D7CCB994-4A22-478A-86B7-4D2245378289}" destId="{21FFE07A-122D-43C5-8253-106F77D2E7F5}" srcOrd="0" destOrd="0" presId="urn:microsoft.com/office/officeart/2016/7/layout/VerticalSolidActionList"/>
    <dgm:cxn modelId="{AE7AA899-E2B1-48F1-8C72-B85EB22DDDDE}" type="presOf" srcId="{314F34D5-5F52-40AC-9F2D-B0932127052D}" destId="{2511EEAC-2636-4AB4-9B16-1E0125A1E695}" srcOrd="0" destOrd="0" presId="urn:microsoft.com/office/officeart/2016/7/layout/VerticalSolidActionList"/>
    <dgm:cxn modelId="{B11E7AAF-7B04-4314-8289-E37A669D2BA7}" type="presOf" srcId="{0E8C4BC2-42D3-4D25-AC0F-F099DFEE43B0}" destId="{75C93F3A-C974-4764-9C17-297E2BD83052}" srcOrd="0" destOrd="0" presId="urn:microsoft.com/office/officeart/2016/7/layout/VerticalSolidActionList"/>
    <dgm:cxn modelId="{4D7A37B2-CF40-4A12-9622-5E1BC2C50CD0}" type="presOf" srcId="{DAEC82D7-3061-4A1B-BF97-DB95EFA591A1}" destId="{08477137-2370-4305-A37A-828A9B46A3EE}" srcOrd="0" destOrd="0" presId="urn:microsoft.com/office/officeart/2016/7/layout/VerticalSolidActionList"/>
    <dgm:cxn modelId="{A99E7BB7-BBB4-4A2A-82A2-8845C082412B}" srcId="{F0D0F347-249F-427A-BDE6-18EFDC50D3F4}" destId="{314F34D5-5F52-40AC-9F2D-B0932127052D}" srcOrd="1" destOrd="0" parTransId="{0D860844-0588-4ED1-82E5-96BD2E1F9187}" sibTransId="{EC954524-CAF7-4103-BCFA-3B6881688F71}"/>
    <dgm:cxn modelId="{B5E6B8BA-EE72-4315-8FF5-8D9263C4D11D}" srcId="{F0D0F347-249F-427A-BDE6-18EFDC50D3F4}" destId="{0A428C43-4507-4A79-84A5-AB7975CD0835}" srcOrd="4" destOrd="0" parTransId="{0F4B2B22-F4A5-446C-BAE7-C003ECB219A3}" sibTransId="{410213F5-4BD9-43E6-A6B2-268C74D3BB72}"/>
    <dgm:cxn modelId="{B6F743BE-5DC6-42D9-A6A1-3D5155AE7EC5}" type="presOf" srcId="{29449CBC-EB3A-4EB1-B1F5-3F6CEE800E3B}" destId="{6BB6A2EE-87CD-438C-B2D7-73F20C4B79EA}" srcOrd="0" destOrd="0" presId="urn:microsoft.com/office/officeart/2016/7/layout/VerticalSolidActionList"/>
    <dgm:cxn modelId="{5BB850C4-7D6B-46BF-87FE-D7756D0EC673}" type="presOf" srcId="{20E55C31-A951-4EDB-BFC5-8D065A96376E}" destId="{75C93F3A-C974-4764-9C17-297E2BD83052}" srcOrd="0" destOrd="1" presId="urn:microsoft.com/office/officeart/2016/7/layout/VerticalSolidActionList"/>
    <dgm:cxn modelId="{2C7D68C5-EE35-4692-A5F9-4C1F34E4098D}" srcId="{0A428C43-4507-4A79-84A5-AB7975CD0835}" destId="{84E5C673-F02A-4932-B605-17F456E4BEBE}" srcOrd="1" destOrd="0" parTransId="{5A3ED7A0-A32B-4130-84DB-34ACD143E879}" sibTransId="{31E7278F-A9A5-4E8C-BCD8-F18F0F7ACA61}"/>
    <dgm:cxn modelId="{B7B8CED1-9804-490A-BBED-F8176795D089}" type="presOf" srcId="{97A4C80C-2DF5-4C1F-AB16-3BFFEE2B3369}" destId="{86DE17F9-D55A-46F3-8F9C-A29C9030BE8C}" srcOrd="0" destOrd="0" presId="urn:microsoft.com/office/officeart/2016/7/layout/VerticalSolidActionList"/>
    <dgm:cxn modelId="{318E2ED2-DC32-4B89-89A1-01D5F0025115}" srcId="{DAEC82D7-3061-4A1B-BF97-DB95EFA591A1}" destId="{4FB38331-D279-4818-ABF2-AFCD8527649E}" srcOrd="0" destOrd="0" parTransId="{C7CB6114-6370-40ED-A711-5D2D2EDCB80A}" sibTransId="{DF480427-FE34-4830-BDD3-795F00BD5E46}"/>
    <dgm:cxn modelId="{18F2DCE0-76DC-4941-85B8-0BA84C74EEF9}" type="presOf" srcId="{65CB521E-6B80-4CE0-A0B3-53665E7E073F}" destId="{CE102F42-66C1-45EB-B978-B4C6C116F02D}" srcOrd="0" destOrd="0" presId="urn:microsoft.com/office/officeart/2016/7/layout/VerticalSolidActionList"/>
    <dgm:cxn modelId="{201BE2E6-0B17-47E4-81C1-9903F07DF978}" srcId="{F0D0F347-249F-427A-BDE6-18EFDC50D3F4}" destId="{97A4C80C-2DF5-4C1F-AB16-3BFFEE2B3369}" srcOrd="0" destOrd="0" parTransId="{88CD90FD-9C59-476F-A151-8B0B76DB07AF}" sibTransId="{50F92562-E1ED-4E69-9577-4600F693FA9D}"/>
    <dgm:cxn modelId="{BC4346AB-7EAE-45C5-973F-C7F51E0890BA}" type="presParOf" srcId="{917A9D50-D90F-489A-9591-92285E83FF27}" destId="{4DE809C0-3AD1-4A8B-B62F-C7BDBC29D5E7}" srcOrd="0" destOrd="0" presId="urn:microsoft.com/office/officeart/2016/7/layout/VerticalSolidActionList"/>
    <dgm:cxn modelId="{88BEBF31-E6A6-4512-853D-21EB1992BD0B}" type="presParOf" srcId="{4DE809C0-3AD1-4A8B-B62F-C7BDBC29D5E7}" destId="{86DE17F9-D55A-46F3-8F9C-A29C9030BE8C}" srcOrd="0" destOrd="0" presId="urn:microsoft.com/office/officeart/2016/7/layout/VerticalSolidActionList"/>
    <dgm:cxn modelId="{572A4C11-A250-4C92-ADB7-4106E076801D}" type="presParOf" srcId="{4DE809C0-3AD1-4A8B-B62F-C7BDBC29D5E7}" destId="{CE102F42-66C1-45EB-B978-B4C6C116F02D}" srcOrd="1" destOrd="0" presId="urn:microsoft.com/office/officeart/2016/7/layout/VerticalSolidActionList"/>
    <dgm:cxn modelId="{5F836B2D-665E-4EFC-872D-83816972CA44}" type="presParOf" srcId="{917A9D50-D90F-489A-9591-92285E83FF27}" destId="{D40AC372-14BE-4D60-BCF8-565AC8B18BD4}" srcOrd="1" destOrd="0" presId="urn:microsoft.com/office/officeart/2016/7/layout/VerticalSolidActionList"/>
    <dgm:cxn modelId="{FFFF1A2E-A0E0-40A0-B764-45BEE3907F82}" type="presParOf" srcId="{917A9D50-D90F-489A-9591-92285E83FF27}" destId="{75D068D4-7E5A-4F92-9B28-A99160DEC65C}" srcOrd="2" destOrd="0" presId="urn:microsoft.com/office/officeart/2016/7/layout/VerticalSolidActionList"/>
    <dgm:cxn modelId="{5A839ACE-3AA5-4659-80A1-A76A09E14740}" type="presParOf" srcId="{75D068D4-7E5A-4F92-9B28-A99160DEC65C}" destId="{2511EEAC-2636-4AB4-9B16-1E0125A1E695}" srcOrd="0" destOrd="0" presId="urn:microsoft.com/office/officeart/2016/7/layout/VerticalSolidActionList"/>
    <dgm:cxn modelId="{5B656AB7-67F0-47FF-8840-01709F9B431B}" type="presParOf" srcId="{75D068D4-7E5A-4F92-9B28-A99160DEC65C}" destId="{CF2D968B-602C-4876-9440-C7E0171F78A2}" srcOrd="1" destOrd="0" presId="urn:microsoft.com/office/officeart/2016/7/layout/VerticalSolidActionList"/>
    <dgm:cxn modelId="{05F21C22-CB59-4996-8858-38A8E5C5ED06}" type="presParOf" srcId="{917A9D50-D90F-489A-9591-92285E83FF27}" destId="{12AE88B1-9C0F-44A5-8C2E-DD4991BDE5CF}" srcOrd="3" destOrd="0" presId="urn:microsoft.com/office/officeart/2016/7/layout/VerticalSolidActionList"/>
    <dgm:cxn modelId="{828F6718-F8BA-41DF-B891-E9959BFE7A19}" type="presParOf" srcId="{917A9D50-D90F-489A-9591-92285E83FF27}" destId="{630B1828-DFD2-434C-8EAE-14C4EB0E4E1F}" srcOrd="4" destOrd="0" presId="urn:microsoft.com/office/officeart/2016/7/layout/VerticalSolidActionList"/>
    <dgm:cxn modelId="{F4DCAF37-9137-425B-B7B1-6F644D785EE0}" type="presParOf" srcId="{630B1828-DFD2-434C-8EAE-14C4EB0E4E1F}" destId="{08477137-2370-4305-A37A-828A9B46A3EE}" srcOrd="0" destOrd="0" presId="urn:microsoft.com/office/officeart/2016/7/layout/VerticalSolidActionList"/>
    <dgm:cxn modelId="{E70A5FFA-E9A5-4BB2-87C5-577E01F4DB13}" type="presParOf" srcId="{630B1828-DFD2-434C-8EAE-14C4EB0E4E1F}" destId="{6805B635-D8EE-4734-B420-CFE0A81185FD}" srcOrd="1" destOrd="0" presId="urn:microsoft.com/office/officeart/2016/7/layout/VerticalSolidActionList"/>
    <dgm:cxn modelId="{B56E4270-C622-423E-AA94-F546319B448B}" type="presParOf" srcId="{917A9D50-D90F-489A-9591-92285E83FF27}" destId="{8177A2A2-1E63-4EA4-978F-0F42D1E7D757}" srcOrd="5" destOrd="0" presId="urn:microsoft.com/office/officeart/2016/7/layout/VerticalSolidActionList"/>
    <dgm:cxn modelId="{5BC4222F-2686-4D81-BF2E-652934CB4248}" type="presParOf" srcId="{917A9D50-D90F-489A-9591-92285E83FF27}" destId="{436F9EFB-DD42-4ED7-8CA1-499E10FA6F7D}" srcOrd="6" destOrd="0" presId="urn:microsoft.com/office/officeart/2016/7/layout/VerticalSolidActionList"/>
    <dgm:cxn modelId="{A41D60B4-BD89-41D7-835D-1E2B1DD96348}" type="presParOf" srcId="{436F9EFB-DD42-4ED7-8CA1-499E10FA6F7D}" destId="{6BB6A2EE-87CD-438C-B2D7-73F20C4B79EA}" srcOrd="0" destOrd="0" presId="urn:microsoft.com/office/officeart/2016/7/layout/VerticalSolidActionList"/>
    <dgm:cxn modelId="{9530DA61-29A1-40BA-95BC-953FDB6A103B}" type="presParOf" srcId="{436F9EFB-DD42-4ED7-8CA1-499E10FA6F7D}" destId="{75C93F3A-C974-4764-9C17-297E2BD83052}" srcOrd="1" destOrd="0" presId="urn:microsoft.com/office/officeart/2016/7/layout/VerticalSolidActionList"/>
    <dgm:cxn modelId="{0655BC77-FE7A-4EA7-84F8-A127F62D35D5}" type="presParOf" srcId="{917A9D50-D90F-489A-9591-92285E83FF27}" destId="{95996083-BB25-4882-9F20-923B6A77406F}" srcOrd="7" destOrd="0" presId="urn:microsoft.com/office/officeart/2016/7/layout/VerticalSolidActionList"/>
    <dgm:cxn modelId="{9FAD3C3D-6E7E-4D4E-B82C-3C3CA5C3FE22}" type="presParOf" srcId="{917A9D50-D90F-489A-9591-92285E83FF27}" destId="{4FD77674-5FE7-49D7-88FF-79BF591295A4}" srcOrd="8" destOrd="0" presId="urn:microsoft.com/office/officeart/2016/7/layout/VerticalSolidActionList"/>
    <dgm:cxn modelId="{56DFA6EB-460D-472A-86C3-09D3F04A78FB}" type="presParOf" srcId="{4FD77674-5FE7-49D7-88FF-79BF591295A4}" destId="{E648641D-2251-426E-8468-25633973BFAD}" srcOrd="0" destOrd="0" presId="urn:microsoft.com/office/officeart/2016/7/layout/VerticalSolidActionList"/>
    <dgm:cxn modelId="{09EB4062-9091-4A05-99C5-6517B835D91A}" type="presParOf" srcId="{4FD77674-5FE7-49D7-88FF-79BF591295A4}" destId="{21FFE07A-122D-43C5-8253-106F77D2E7F5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C30D49-53B3-47C6-B552-AB87EC82F067}" type="doc">
      <dgm:prSet loTypeId="urn:microsoft.com/office/officeart/2005/8/layout/equation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7C979D-D38E-474C-B40D-35D92E79CDB9}">
      <dgm:prSet custT="1"/>
      <dgm:spPr/>
      <dgm:t>
        <a:bodyPr/>
        <a:lstStyle/>
        <a:p>
          <a:r>
            <a:rPr lang="en-US" sz="3200" dirty="0"/>
            <a:t>Prices Increased Slightly</a:t>
          </a:r>
        </a:p>
      </dgm:t>
    </dgm:pt>
    <dgm:pt modelId="{C5C6818B-67F6-4071-B402-C2B1D314CB4B}" type="parTrans" cxnId="{318BEC13-125D-42CA-B1AF-FDE452F7794A}">
      <dgm:prSet/>
      <dgm:spPr/>
      <dgm:t>
        <a:bodyPr/>
        <a:lstStyle/>
        <a:p>
          <a:endParaRPr lang="en-US"/>
        </a:p>
      </dgm:t>
    </dgm:pt>
    <dgm:pt modelId="{B11FDE84-6F4B-470C-B1BA-3F99CB73CC5E}" type="sibTrans" cxnId="{318BEC13-125D-42CA-B1AF-FDE452F7794A}">
      <dgm:prSet/>
      <dgm:spPr/>
      <dgm:t>
        <a:bodyPr/>
        <a:lstStyle/>
        <a:p>
          <a:endParaRPr lang="en-US"/>
        </a:p>
      </dgm:t>
    </dgm:pt>
    <dgm:pt modelId="{AE93614C-81BB-490D-A1BA-3DC42D5F34CF}">
      <dgm:prSet custT="1"/>
      <dgm:spPr/>
      <dgm:t>
        <a:bodyPr/>
        <a:lstStyle/>
        <a:p>
          <a:r>
            <a:rPr lang="en-US" sz="2400" dirty="0"/>
            <a:t>Application Rate </a:t>
          </a:r>
        </a:p>
        <a:p>
          <a:r>
            <a:rPr lang="en-US" sz="2400" dirty="0"/>
            <a:t>= 10 </a:t>
          </a:r>
          <a:r>
            <a:rPr lang="en-US" sz="2400" dirty="0" err="1"/>
            <a:t>lb</a:t>
          </a:r>
          <a:r>
            <a:rPr lang="en-US" sz="2400" dirty="0"/>
            <a:t>/gal </a:t>
          </a:r>
        </a:p>
        <a:p>
          <a:r>
            <a:rPr lang="en-US" sz="2400" dirty="0"/>
            <a:t>= 180 </a:t>
          </a:r>
          <a:r>
            <a:rPr lang="en-US" sz="2400" dirty="0" err="1"/>
            <a:t>lb</a:t>
          </a:r>
          <a:r>
            <a:rPr lang="en-US" sz="2400" dirty="0"/>
            <a:t>/mile</a:t>
          </a:r>
        </a:p>
      </dgm:t>
    </dgm:pt>
    <dgm:pt modelId="{82DBD1CE-D797-44CA-8135-5356D3939729}" type="parTrans" cxnId="{5B0B3832-A311-4166-8245-0DB6E75F9208}">
      <dgm:prSet/>
      <dgm:spPr/>
      <dgm:t>
        <a:bodyPr/>
        <a:lstStyle/>
        <a:p>
          <a:endParaRPr lang="en-US"/>
        </a:p>
      </dgm:t>
    </dgm:pt>
    <dgm:pt modelId="{33E344A2-7D13-421E-99AD-6E41538C36F2}" type="sibTrans" cxnId="{5B0B3832-A311-4166-8245-0DB6E75F9208}">
      <dgm:prSet/>
      <dgm:spPr/>
      <dgm:t>
        <a:bodyPr/>
        <a:lstStyle/>
        <a:p>
          <a:endParaRPr lang="en-US"/>
        </a:p>
      </dgm:t>
    </dgm:pt>
    <dgm:pt modelId="{B849A90E-D660-4E62-BAF4-20767430689F}" type="pres">
      <dgm:prSet presAssocID="{E3C30D49-53B3-47C6-B552-AB87EC82F067}" presName="linearFlow" presStyleCnt="0">
        <dgm:presLayoutVars>
          <dgm:dir/>
          <dgm:resizeHandles val="exact"/>
        </dgm:presLayoutVars>
      </dgm:prSet>
      <dgm:spPr/>
    </dgm:pt>
    <dgm:pt modelId="{49D78B8B-64B9-4BBE-9BFE-0567C1CAC114}" type="pres">
      <dgm:prSet presAssocID="{CB7C979D-D38E-474C-B40D-35D92E79CDB9}" presName="node" presStyleLbl="node1" presStyleIdx="0" presStyleCnt="2" custScaleX="189245" custScaleY="144497">
        <dgm:presLayoutVars>
          <dgm:bulletEnabled val="1"/>
        </dgm:presLayoutVars>
      </dgm:prSet>
      <dgm:spPr/>
    </dgm:pt>
    <dgm:pt modelId="{FE5B08CB-61C4-4002-9D30-103C60E29E1A}" type="pres">
      <dgm:prSet presAssocID="{B11FDE84-6F4B-470C-B1BA-3F99CB73CC5E}" presName="spacerL" presStyleCnt="0"/>
      <dgm:spPr/>
    </dgm:pt>
    <dgm:pt modelId="{06D376E2-B216-46E5-B824-4B61BCF1E2DA}" type="pres">
      <dgm:prSet presAssocID="{B11FDE84-6F4B-470C-B1BA-3F99CB73CC5E}" presName="sibTrans" presStyleLbl="sibTrans2D1" presStyleIdx="0" presStyleCnt="1"/>
      <dgm:spPr/>
    </dgm:pt>
    <dgm:pt modelId="{9675D3CD-85CC-4916-B87E-948DCE2B3658}" type="pres">
      <dgm:prSet presAssocID="{B11FDE84-6F4B-470C-B1BA-3F99CB73CC5E}" presName="spacerR" presStyleCnt="0"/>
      <dgm:spPr/>
    </dgm:pt>
    <dgm:pt modelId="{250EF4B2-4996-41A2-BA48-6B5DAAAF7761}" type="pres">
      <dgm:prSet presAssocID="{AE93614C-81BB-490D-A1BA-3DC42D5F34CF}" presName="node" presStyleLbl="node1" presStyleIdx="1" presStyleCnt="2" custScaleX="213142" custScaleY="200914">
        <dgm:presLayoutVars>
          <dgm:bulletEnabled val="1"/>
        </dgm:presLayoutVars>
      </dgm:prSet>
      <dgm:spPr/>
    </dgm:pt>
  </dgm:ptLst>
  <dgm:cxnLst>
    <dgm:cxn modelId="{318BEC13-125D-42CA-B1AF-FDE452F7794A}" srcId="{E3C30D49-53B3-47C6-B552-AB87EC82F067}" destId="{CB7C979D-D38E-474C-B40D-35D92E79CDB9}" srcOrd="0" destOrd="0" parTransId="{C5C6818B-67F6-4071-B402-C2B1D314CB4B}" sibTransId="{B11FDE84-6F4B-470C-B1BA-3F99CB73CC5E}"/>
    <dgm:cxn modelId="{5B0B3832-A311-4166-8245-0DB6E75F9208}" srcId="{E3C30D49-53B3-47C6-B552-AB87EC82F067}" destId="{AE93614C-81BB-490D-A1BA-3DC42D5F34CF}" srcOrd="1" destOrd="0" parTransId="{82DBD1CE-D797-44CA-8135-5356D3939729}" sibTransId="{33E344A2-7D13-421E-99AD-6E41538C36F2}"/>
    <dgm:cxn modelId="{93E09363-36AB-411D-80B9-5ED4A2909D59}" type="presOf" srcId="{E3C30D49-53B3-47C6-B552-AB87EC82F067}" destId="{B849A90E-D660-4E62-BAF4-20767430689F}" srcOrd="0" destOrd="0" presId="urn:microsoft.com/office/officeart/2005/8/layout/equation1"/>
    <dgm:cxn modelId="{FF4D6786-B0F2-4EAC-B22A-B9BE7394F34B}" type="presOf" srcId="{CB7C979D-D38E-474C-B40D-35D92E79CDB9}" destId="{49D78B8B-64B9-4BBE-9BFE-0567C1CAC114}" srcOrd="0" destOrd="0" presId="urn:microsoft.com/office/officeart/2005/8/layout/equation1"/>
    <dgm:cxn modelId="{1899668A-C555-44FC-AD23-2F4B50B212E6}" type="presOf" srcId="{AE93614C-81BB-490D-A1BA-3DC42D5F34CF}" destId="{250EF4B2-4996-41A2-BA48-6B5DAAAF7761}" srcOrd="0" destOrd="0" presId="urn:microsoft.com/office/officeart/2005/8/layout/equation1"/>
    <dgm:cxn modelId="{E525E4C3-17BF-4515-A8B6-5BCADF5F1E98}" type="presOf" srcId="{B11FDE84-6F4B-470C-B1BA-3F99CB73CC5E}" destId="{06D376E2-B216-46E5-B824-4B61BCF1E2DA}" srcOrd="0" destOrd="0" presId="urn:microsoft.com/office/officeart/2005/8/layout/equation1"/>
    <dgm:cxn modelId="{736D02B3-6EAE-4EEE-9A4C-5B98690454B3}" type="presParOf" srcId="{B849A90E-D660-4E62-BAF4-20767430689F}" destId="{49D78B8B-64B9-4BBE-9BFE-0567C1CAC114}" srcOrd="0" destOrd="0" presId="urn:microsoft.com/office/officeart/2005/8/layout/equation1"/>
    <dgm:cxn modelId="{A16FC658-A5E9-4945-AF19-52CD21F4B7FB}" type="presParOf" srcId="{B849A90E-D660-4E62-BAF4-20767430689F}" destId="{FE5B08CB-61C4-4002-9D30-103C60E29E1A}" srcOrd="1" destOrd="0" presId="urn:microsoft.com/office/officeart/2005/8/layout/equation1"/>
    <dgm:cxn modelId="{A9FC4064-39E6-474A-88E5-4027B102D863}" type="presParOf" srcId="{B849A90E-D660-4E62-BAF4-20767430689F}" destId="{06D376E2-B216-46E5-B824-4B61BCF1E2DA}" srcOrd="2" destOrd="0" presId="urn:microsoft.com/office/officeart/2005/8/layout/equation1"/>
    <dgm:cxn modelId="{3035F666-2231-4A30-AD67-90A5F17F58D3}" type="presParOf" srcId="{B849A90E-D660-4E62-BAF4-20767430689F}" destId="{9675D3CD-85CC-4916-B87E-948DCE2B3658}" srcOrd="3" destOrd="0" presId="urn:microsoft.com/office/officeart/2005/8/layout/equation1"/>
    <dgm:cxn modelId="{B39C295D-5E0E-4886-A3D4-A297AF4FEE81}" type="presParOf" srcId="{B849A90E-D660-4E62-BAF4-20767430689F}" destId="{250EF4B2-4996-41A2-BA48-6B5DAAAF7761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44B32D-0006-4F63-9E5A-FA40862C489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864224-1013-4041-8021-EF52E9EBD510}">
      <dgm:prSet/>
      <dgm:spPr/>
      <dgm:t>
        <a:bodyPr/>
        <a:lstStyle/>
        <a:p>
          <a:r>
            <a:rPr lang="en-US"/>
            <a:t>If you don’t want it request it to not be delivered on your order. </a:t>
          </a:r>
        </a:p>
      </dgm:t>
    </dgm:pt>
    <dgm:pt modelId="{7A84DD46-74CC-4CFC-AB34-9DF346E7F968}" type="parTrans" cxnId="{87ECFFE5-AFF4-4B14-ADAB-86A9377A347E}">
      <dgm:prSet/>
      <dgm:spPr/>
      <dgm:t>
        <a:bodyPr/>
        <a:lstStyle/>
        <a:p>
          <a:endParaRPr lang="en-US"/>
        </a:p>
      </dgm:t>
    </dgm:pt>
    <dgm:pt modelId="{ED2E41C9-8AE0-4C50-913C-D6523FDCD296}" type="sibTrans" cxnId="{87ECFFE5-AFF4-4B14-ADAB-86A9377A347E}">
      <dgm:prSet/>
      <dgm:spPr/>
      <dgm:t>
        <a:bodyPr/>
        <a:lstStyle/>
        <a:p>
          <a:endParaRPr lang="en-US"/>
        </a:p>
      </dgm:t>
    </dgm:pt>
    <dgm:pt modelId="{59DB03A6-2E87-49A1-A722-F0BCF19B01BC}">
      <dgm:prSet/>
      <dgm:spPr/>
      <dgm:t>
        <a:bodyPr/>
        <a:lstStyle/>
        <a:p>
          <a:r>
            <a:rPr lang="en-US" dirty="0"/>
            <a:t>Extra pails of Ammonia Float can be returned to a neighboring county or one time only shipment back to the sign shop. </a:t>
          </a:r>
        </a:p>
      </dgm:t>
    </dgm:pt>
    <dgm:pt modelId="{4C83A9CF-1579-46DD-A784-EB0B547E5BD4}" type="parTrans" cxnId="{740576E1-9942-4A6C-AF93-BF4AA76EEA05}">
      <dgm:prSet/>
      <dgm:spPr/>
      <dgm:t>
        <a:bodyPr/>
        <a:lstStyle/>
        <a:p>
          <a:endParaRPr lang="en-US"/>
        </a:p>
      </dgm:t>
    </dgm:pt>
    <dgm:pt modelId="{D12B1EED-D06A-4D77-8AAA-91BB5D56CC9E}" type="sibTrans" cxnId="{740576E1-9942-4A6C-AF93-BF4AA76EEA05}">
      <dgm:prSet/>
      <dgm:spPr/>
      <dgm:t>
        <a:bodyPr/>
        <a:lstStyle/>
        <a:p>
          <a:endParaRPr lang="en-US"/>
        </a:p>
      </dgm:t>
    </dgm:pt>
    <dgm:pt modelId="{B56B7E98-C93E-4F5E-9489-7EEF0C737B26}" type="pres">
      <dgm:prSet presAssocID="{2E44B32D-0006-4F63-9E5A-FA40862C48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D2D181E-FF40-442C-B780-412723C15723}" type="pres">
      <dgm:prSet presAssocID="{1D864224-1013-4041-8021-EF52E9EBD510}" presName="hierRoot1" presStyleCnt="0"/>
      <dgm:spPr/>
    </dgm:pt>
    <dgm:pt modelId="{EB8CF3CB-1B28-46DF-BE57-842777C45D25}" type="pres">
      <dgm:prSet presAssocID="{1D864224-1013-4041-8021-EF52E9EBD510}" presName="composite" presStyleCnt="0"/>
      <dgm:spPr/>
    </dgm:pt>
    <dgm:pt modelId="{1743B0E5-E284-4500-8B67-A5BBEA6D7D3D}" type="pres">
      <dgm:prSet presAssocID="{1D864224-1013-4041-8021-EF52E9EBD510}" presName="background" presStyleLbl="node0" presStyleIdx="0" presStyleCnt="2"/>
      <dgm:spPr/>
    </dgm:pt>
    <dgm:pt modelId="{4258A975-AFCE-464B-B87B-F70F3CCF89A1}" type="pres">
      <dgm:prSet presAssocID="{1D864224-1013-4041-8021-EF52E9EBD510}" presName="text" presStyleLbl="fgAcc0" presStyleIdx="0" presStyleCnt="2">
        <dgm:presLayoutVars>
          <dgm:chPref val="3"/>
        </dgm:presLayoutVars>
      </dgm:prSet>
      <dgm:spPr/>
    </dgm:pt>
    <dgm:pt modelId="{34EA274D-0326-4A1B-8588-C4828685FF79}" type="pres">
      <dgm:prSet presAssocID="{1D864224-1013-4041-8021-EF52E9EBD510}" presName="hierChild2" presStyleCnt="0"/>
      <dgm:spPr/>
    </dgm:pt>
    <dgm:pt modelId="{86F68C53-1E18-4517-BC85-6C4DEBF8365B}" type="pres">
      <dgm:prSet presAssocID="{59DB03A6-2E87-49A1-A722-F0BCF19B01BC}" presName="hierRoot1" presStyleCnt="0"/>
      <dgm:spPr/>
    </dgm:pt>
    <dgm:pt modelId="{C46340C1-033A-44C2-83FE-08448E3CD08C}" type="pres">
      <dgm:prSet presAssocID="{59DB03A6-2E87-49A1-A722-F0BCF19B01BC}" presName="composite" presStyleCnt="0"/>
      <dgm:spPr/>
    </dgm:pt>
    <dgm:pt modelId="{BE336D3E-6852-4A56-AC58-3F1CF26F40A7}" type="pres">
      <dgm:prSet presAssocID="{59DB03A6-2E87-49A1-A722-F0BCF19B01BC}" presName="background" presStyleLbl="node0" presStyleIdx="1" presStyleCnt="2"/>
      <dgm:spPr/>
    </dgm:pt>
    <dgm:pt modelId="{0223B47C-AA11-4C2D-AB82-8746B019C40A}" type="pres">
      <dgm:prSet presAssocID="{59DB03A6-2E87-49A1-A722-F0BCF19B01BC}" presName="text" presStyleLbl="fgAcc0" presStyleIdx="1" presStyleCnt="2">
        <dgm:presLayoutVars>
          <dgm:chPref val="3"/>
        </dgm:presLayoutVars>
      </dgm:prSet>
      <dgm:spPr/>
    </dgm:pt>
    <dgm:pt modelId="{29E6B88C-F38E-4520-9309-F59C4C13495B}" type="pres">
      <dgm:prSet presAssocID="{59DB03A6-2E87-49A1-A722-F0BCF19B01BC}" presName="hierChild2" presStyleCnt="0"/>
      <dgm:spPr/>
    </dgm:pt>
  </dgm:ptLst>
  <dgm:cxnLst>
    <dgm:cxn modelId="{A6810530-7B0F-4E2A-B26D-13182279AAE8}" type="presOf" srcId="{59DB03A6-2E87-49A1-A722-F0BCF19B01BC}" destId="{0223B47C-AA11-4C2D-AB82-8746B019C40A}" srcOrd="0" destOrd="0" presId="urn:microsoft.com/office/officeart/2005/8/layout/hierarchy1"/>
    <dgm:cxn modelId="{DA718DBD-B1B3-4A86-9A59-F1217013808D}" type="presOf" srcId="{2E44B32D-0006-4F63-9E5A-FA40862C4899}" destId="{B56B7E98-C93E-4F5E-9489-7EEF0C737B26}" srcOrd="0" destOrd="0" presId="urn:microsoft.com/office/officeart/2005/8/layout/hierarchy1"/>
    <dgm:cxn modelId="{1BFFFDCD-C46E-48E6-86DD-75F5E438C122}" type="presOf" srcId="{1D864224-1013-4041-8021-EF52E9EBD510}" destId="{4258A975-AFCE-464B-B87B-F70F3CCF89A1}" srcOrd="0" destOrd="0" presId="urn:microsoft.com/office/officeart/2005/8/layout/hierarchy1"/>
    <dgm:cxn modelId="{740576E1-9942-4A6C-AF93-BF4AA76EEA05}" srcId="{2E44B32D-0006-4F63-9E5A-FA40862C4899}" destId="{59DB03A6-2E87-49A1-A722-F0BCF19B01BC}" srcOrd="1" destOrd="0" parTransId="{4C83A9CF-1579-46DD-A784-EB0B547E5BD4}" sibTransId="{D12B1EED-D06A-4D77-8AAA-91BB5D56CC9E}"/>
    <dgm:cxn modelId="{87ECFFE5-AFF4-4B14-ADAB-86A9377A347E}" srcId="{2E44B32D-0006-4F63-9E5A-FA40862C4899}" destId="{1D864224-1013-4041-8021-EF52E9EBD510}" srcOrd="0" destOrd="0" parTransId="{7A84DD46-74CC-4CFC-AB34-9DF346E7F968}" sibTransId="{ED2E41C9-8AE0-4C50-913C-D6523FDCD296}"/>
    <dgm:cxn modelId="{ECD642D6-3E58-49CC-AF86-8B5B09BF485E}" type="presParOf" srcId="{B56B7E98-C93E-4F5E-9489-7EEF0C737B26}" destId="{BD2D181E-FF40-442C-B780-412723C15723}" srcOrd="0" destOrd="0" presId="urn:microsoft.com/office/officeart/2005/8/layout/hierarchy1"/>
    <dgm:cxn modelId="{93ABD29B-16BF-4CC4-8FDD-7489C138F0B3}" type="presParOf" srcId="{BD2D181E-FF40-442C-B780-412723C15723}" destId="{EB8CF3CB-1B28-46DF-BE57-842777C45D25}" srcOrd="0" destOrd="0" presId="urn:microsoft.com/office/officeart/2005/8/layout/hierarchy1"/>
    <dgm:cxn modelId="{099E8D6D-5F52-4C7B-8B15-EBE00139FF1B}" type="presParOf" srcId="{EB8CF3CB-1B28-46DF-BE57-842777C45D25}" destId="{1743B0E5-E284-4500-8B67-A5BBEA6D7D3D}" srcOrd="0" destOrd="0" presId="urn:microsoft.com/office/officeart/2005/8/layout/hierarchy1"/>
    <dgm:cxn modelId="{5815BEB8-49F3-47F1-BFF5-D0036B7EA76D}" type="presParOf" srcId="{EB8CF3CB-1B28-46DF-BE57-842777C45D25}" destId="{4258A975-AFCE-464B-B87B-F70F3CCF89A1}" srcOrd="1" destOrd="0" presId="urn:microsoft.com/office/officeart/2005/8/layout/hierarchy1"/>
    <dgm:cxn modelId="{D0C493A1-765B-42FD-9E22-61403AF1DF36}" type="presParOf" srcId="{BD2D181E-FF40-442C-B780-412723C15723}" destId="{34EA274D-0326-4A1B-8588-C4828685FF79}" srcOrd="1" destOrd="0" presId="urn:microsoft.com/office/officeart/2005/8/layout/hierarchy1"/>
    <dgm:cxn modelId="{28A54020-2BD2-4A15-B767-6209CC305FD9}" type="presParOf" srcId="{B56B7E98-C93E-4F5E-9489-7EEF0C737B26}" destId="{86F68C53-1E18-4517-BC85-6C4DEBF8365B}" srcOrd="1" destOrd="0" presId="urn:microsoft.com/office/officeart/2005/8/layout/hierarchy1"/>
    <dgm:cxn modelId="{1C36B77C-51A3-4AA1-9E48-0FFF3CFBB6B3}" type="presParOf" srcId="{86F68C53-1E18-4517-BC85-6C4DEBF8365B}" destId="{C46340C1-033A-44C2-83FE-08448E3CD08C}" srcOrd="0" destOrd="0" presId="urn:microsoft.com/office/officeart/2005/8/layout/hierarchy1"/>
    <dgm:cxn modelId="{4CF7E156-BBD0-43B1-9740-6574E3D11B26}" type="presParOf" srcId="{C46340C1-033A-44C2-83FE-08448E3CD08C}" destId="{BE336D3E-6852-4A56-AC58-3F1CF26F40A7}" srcOrd="0" destOrd="0" presId="urn:microsoft.com/office/officeart/2005/8/layout/hierarchy1"/>
    <dgm:cxn modelId="{770BFAFC-B6FC-4412-BD5B-51F4A1A4B23E}" type="presParOf" srcId="{C46340C1-033A-44C2-83FE-08448E3CD08C}" destId="{0223B47C-AA11-4C2D-AB82-8746B019C40A}" srcOrd="1" destOrd="0" presId="urn:microsoft.com/office/officeart/2005/8/layout/hierarchy1"/>
    <dgm:cxn modelId="{32CEE564-F6F8-497A-824B-CF59B5EA1C30}" type="presParOf" srcId="{86F68C53-1E18-4517-BC85-6C4DEBF8365B}" destId="{29E6B88C-F38E-4520-9309-F59C4C1349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E19D0-BBAB-4292-B534-54E4C6EE1DC0}">
      <dsp:nvSpPr>
        <dsp:cNvPr id="0" name=""/>
        <dsp:cNvSpPr/>
      </dsp:nvSpPr>
      <dsp:spPr>
        <a:xfrm>
          <a:off x="0" y="3348"/>
          <a:ext cx="6594475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Contacts/Contracts</a:t>
          </a:r>
        </a:p>
      </dsp:txBody>
      <dsp:txXfrm>
        <a:off x="30442" y="33790"/>
        <a:ext cx="6533591" cy="562726"/>
      </dsp:txXfrm>
    </dsp:sp>
    <dsp:sp modelId="{F02723EE-BF52-45FE-A408-3BDED6AFF452}">
      <dsp:nvSpPr>
        <dsp:cNvPr id="0" name=""/>
        <dsp:cNvSpPr/>
      </dsp:nvSpPr>
      <dsp:spPr>
        <a:xfrm>
          <a:off x="0" y="701838"/>
          <a:ext cx="6594475" cy="623610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Product</a:t>
          </a:r>
        </a:p>
      </dsp:txBody>
      <dsp:txXfrm>
        <a:off x="30442" y="732280"/>
        <a:ext cx="6533591" cy="562726"/>
      </dsp:txXfrm>
    </dsp:sp>
    <dsp:sp modelId="{77AE9E76-33BF-41F4-8663-1DF6509B0464}">
      <dsp:nvSpPr>
        <dsp:cNvPr id="0" name=""/>
        <dsp:cNvSpPr/>
      </dsp:nvSpPr>
      <dsp:spPr>
        <a:xfrm>
          <a:off x="0" y="1400328"/>
          <a:ext cx="6594475" cy="623610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Who to Contact When Issues Arise</a:t>
          </a:r>
        </a:p>
      </dsp:txBody>
      <dsp:txXfrm>
        <a:off x="30442" y="1430770"/>
        <a:ext cx="6533591" cy="562726"/>
      </dsp:txXfrm>
    </dsp:sp>
    <dsp:sp modelId="{80DC3E38-D346-4145-A402-0CA9DAED1834}">
      <dsp:nvSpPr>
        <dsp:cNvPr id="0" name=""/>
        <dsp:cNvSpPr/>
      </dsp:nvSpPr>
      <dsp:spPr>
        <a:xfrm>
          <a:off x="0" y="2098819"/>
          <a:ext cx="6594475" cy="623610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WisDOT Work Zone Expectations</a:t>
          </a:r>
        </a:p>
      </dsp:txBody>
      <dsp:txXfrm>
        <a:off x="30442" y="2129261"/>
        <a:ext cx="6533591" cy="562726"/>
      </dsp:txXfrm>
    </dsp:sp>
    <dsp:sp modelId="{96D290BB-5947-40AD-9D60-EED1AD2E9A56}">
      <dsp:nvSpPr>
        <dsp:cNvPr id="0" name=""/>
        <dsp:cNvSpPr/>
      </dsp:nvSpPr>
      <dsp:spPr>
        <a:xfrm>
          <a:off x="0" y="2797309"/>
          <a:ext cx="6594475" cy="623610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Marking Field Manual</a:t>
          </a:r>
        </a:p>
      </dsp:txBody>
      <dsp:txXfrm>
        <a:off x="30442" y="2827751"/>
        <a:ext cx="6533591" cy="562726"/>
      </dsp:txXfrm>
    </dsp:sp>
    <dsp:sp modelId="{6ED02DA3-4593-4A9F-905E-EE9902CD32C9}">
      <dsp:nvSpPr>
        <dsp:cNvPr id="0" name=""/>
        <dsp:cNvSpPr/>
      </dsp:nvSpPr>
      <dsp:spPr>
        <a:xfrm>
          <a:off x="0" y="3495799"/>
          <a:ext cx="6594475" cy="623610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SDD Updates</a:t>
          </a:r>
        </a:p>
      </dsp:txBody>
      <dsp:txXfrm>
        <a:off x="30442" y="3526241"/>
        <a:ext cx="6533591" cy="562726"/>
      </dsp:txXfrm>
    </dsp:sp>
    <dsp:sp modelId="{7958BBE7-BBEB-4FE6-BA0C-50F6B751B55A}">
      <dsp:nvSpPr>
        <dsp:cNvPr id="0" name=""/>
        <dsp:cNvSpPr/>
      </dsp:nvSpPr>
      <dsp:spPr>
        <a:xfrm>
          <a:off x="0" y="4194289"/>
          <a:ext cx="6594475" cy="623610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NPZ Changes</a:t>
          </a:r>
        </a:p>
      </dsp:txBody>
      <dsp:txXfrm>
        <a:off x="30442" y="4224731"/>
        <a:ext cx="6533591" cy="562726"/>
      </dsp:txXfrm>
    </dsp:sp>
    <dsp:sp modelId="{2A842DA5-EDF4-4B0B-8EC4-776380EF7F57}">
      <dsp:nvSpPr>
        <dsp:cNvPr id="0" name=""/>
        <dsp:cNvSpPr/>
      </dsp:nvSpPr>
      <dsp:spPr>
        <a:xfrm>
          <a:off x="0" y="4892779"/>
          <a:ext cx="6594475" cy="6236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Questions</a:t>
          </a:r>
        </a:p>
      </dsp:txBody>
      <dsp:txXfrm>
        <a:off x="30442" y="4923221"/>
        <a:ext cx="6533591" cy="56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B8839-AA79-4528-96FD-4DA74FFEE836}">
      <dsp:nvSpPr>
        <dsp:cNvPr id="0" name=""/>
        <dsp:cNvSpPr/>
      </dsp:nvSpPr>
      <dsp:spPr>
        <a:xfrm>
          <a:off x="0" y="230225"/>
          <a:ext cx="6513603" cy="203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Jeannie Silver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Pavement Marking Engineer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608-246-5408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jeannie.silver@dot.wi.gov</a:t>
          </a:r>
        </a:p>
      </dsp:txBody>
      <dsp:txXfrm>
        <a:off x="0" y="230225"/>
        <a:ext cx="6513603" cy="2031750"/>
      </dsp:txXfrm>
    </dsp:sp>
    <dsp:sp modelId="{7073F663-6A30-4D43-8DEB-125210AD0930}">
      <dsp:nvSpPr>
        <dsp:cNvPr id="0" name=""/>
        <dsp:cNvSpPr/>
      </dsp:nvSpPr>
      <dsp:spPr>
        <a:xfrm>
          <a:off x="325680" y="15529"/>
          <a:ext cx="4559522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Policies/Standards</a:t>
          </a:r>
        </a:p>
      </dsp:txBody>
      <dsp:txXfrm>
        <a:off x="347296" y="37145"/>
        <a:ext cx="4516290" cy="399568"/>
      </dsp:txXfrm>
    </dsp:sp>
    <dsp:sp modelId="{50454B45-71C6-44BE-99D7-B195B17CB94B}">
      <dsp:nvSpPr>
        <dsp:cNvPr id="0" name=""/>
        <dsp:cNvSpPr/>
      </dsp:nvSpPr>
      <dsp:spPr>
        <a:xfrm>
          <a:off x="0" y="2571079"/>
          <a:ext cx="6513603" cy="203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Linette Rizos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Materials Engineer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414-333-6234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linette.rizos@dot.wi.gov</a:t>
          </a:r>
        </a:p>
      </dsp:txBody>
      <dsp:txXfrm>
        <a:off x="0" y="2571079"/>
        <a:ext cx="6513603" cy="2031750"/>
      </dsp:txXfrm>
    </dsp:sp>
    <dsp:sp modelId="{9ED32C67-3748-4053-B396-E5B3E8E71A96}">
      <dsp:nvSpPr>
        <dsp:cNvPr id="0" name=""/>
        <dsp:cNvSpPr/>
      </dsp:nvSpPr>
      <dsp:spPr>
        <a:xfrm>
          <a:off x="325680" y="2349679"/>
          <a:ext cx="4559522" cy="44280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Products/Materials</a:t>
          </a:r>
        </a:p>
      </dsp:txBody>
      <dsp:txXfrm>
        <a:off x="347296" y="2371295"/>
        <a:ext cx="4516290" cy="399568"/>
      </dsp:txXfrm>
    </dsp:sp>
    <dsp:sp modelId="{10FA0A79-8DB3-4E47-B7AE-7AA48DE54388}">
      <dsp:nvSpPr>
        <dsp:cNvPr id="0" name=""/>
        <dsp:cNvSpPr/>
      </dsp:nvSpPr>
      <dsp:spPr>
        <a:xfrm>
          <a:off x="0" y="4905229"/>
          <a:ext cx="6513603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Matt Rauch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Traffic Design Unit Supervisor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Matt.rauch@dot.wi.gov</a:t>
          </a:r>
        </a:p>
      </dsp:txBody>
      <dsp:txXfrm>
        <a:off x="0" y="4905229"/>
        <a:ext cx="6513603" cy="1606500"/>
      </dsp:txXfrm>
    </dsp:sp>
    <dsp:sp modelId="{FCD242BC-725C-4896-8A06-FBEECBE11F51}">
      <dsp:nvSpPr>
        <dsp:cNvPr id="0" name=""/>
        <dsp:cNvSpPr/>
      </dsp:nvSpPr>
      <dsp:spPr>
        <a:xfrm>
          <a:off x="325680" y="4683829"/>
          <a:ext cx="4559522" cy="4428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Political</a:t>
          </a:r>
        </a:p>
      </dsp:txBody>
      <dsp:txXfrm>
        <a:off x="347296" y="4705445"/>
        <a:ext cx="451629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02F42-66C1-45EB-B978-B4C6C116F02D}">
      <dsp:nvSpPr>
        <dsp:cNvPr id="0" name=""/>
        <dsp:cNvSpPr/>
      </dsp:nvSpPr>
      <dsp:spPr>
        <a:xfrm>
          <a:off x="2855202" y="3206"/>
          <a:ext cx="4124388" cy="10373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25" tIns="263491" rIns="80025" bIns="26349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Ennis Flint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21 Calendar Day Delivery</a:t>
          </a:r>
        </a:p>
      </dsp:txBody>
      <dsp:txXfrm>
        <a:off x="2855202" y="3206"/>
        <a:ext cx="4124388" cy="1037364"/>
      </dsp:txXfrm>
    </dsp:sp>
    <dsp:sp modelId="{86DE17F9-D55A-46F3-8F9C-A29C9030BE8C}">
      <dsp:nvSpPr>
        <dsp:cNvPr id="0" name=""/>
        <dsp:cNvSpPr/>
      </dsp:nvSpPr>
      <dsp:spPr>
        <a:xfrm>
          <a:off x="723" y="3206"/>
          <a:ext cx="2854479" cy="10373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562" tIns="102469" rIns="54562" bIns="10246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Paint</a:t>
          </a:r>
        </a:p>
      </dsp:txBody>
      <dsp:txXfrm>
        <a:off x="723" y="3206"/>
        <a:ext cx="2854479" cy="1037364"/>
      </dsp:txXfrm>
    </dsp:sp>
    <dsp:sp modelId="{CF2D968B-602C-4876-9440-C7E0171F78A2}">
      <dsp:nvSpPr>
        <dsp:cNvPr id="0" name=""/>
        <dsp:cNvSpPr/>
      </dsp:nvSpPr>
      <dsp:spPr>
        <a:xfrm>
          <a:off x="2917452" y="1102812"/>
          <a:ext cx="4064377" cy="98051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60" tIns="263491" rIns="78860" bIns="26349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Potters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21Calendar Day</a:t>
          </a:r>
        </a:p>
      </dsp:txBody>
      <dsp:txXfrm>
        <a:off x="2917452" y="1102812"/>
        <a:ext cx="4064377" cy="980516"/>
      </dsp:txXfrm>
    </dsp:sp>
    <dsp:sp modelId="{2511EEAC-2636-4AB4-9B16-1E0125A1E695}">
      <dsp:nvSpPr>
        <dsp:cNvPr id="0" name=""/>
        <dsp:cNvSpPr/>
      </dsp:nvSpPr>
      <dsp:spPr>
        <a:xfrm>
          <a:off x="723" y="1135520"/>
          <a:ext cx="2916729" cy="9151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68" tIns="102469" rIns="53768" bIns="10246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Beads</a:t>
          </a:r>
        </a:p>
      </dsp:txBody>
      <dsp:txXfrm>
        <a:off x="723" y="1135520"/>
        <a:ext cx="2916729" cy="915100"/>
      </dsp:txXfrm>
    </dsp:sp>
    <dsp:sp modelId="{6805B635-D8EE-4734-B420-CFE0A81185FD}">
      <dsp:nvSpPr>
        <dsp:cNvPr id="0" name=""/>
        <dsp:cNvSpPr/>
      </dsp:nvSpPr>
      <dsp:spPr>
        <a:xfrm>
          <a:off x="2919788" y="2145571"/>
          <a:ext cx="4058922" cy="103736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54" tIns="263491" rIns="78754" bIns="26349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Apex Universal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28 Calendar Day Delivery</a:t>
          </a:r>
        </a:p>
      </dsp:txBody>
      <dsp:txXfrm>
        <a:off x="2919788" y="2145571"/>
        <a:ext cx="4058922" cy="1037364"/>
      </dsp:txXfrm>
    </dsp:sp>
    <dsp:sp modelId="{08477137-2370-4305-A37A-828A9B46A3EE}">
      <dsp:nvSpPr>
        <dsp:cNvPr id="0" name=""/>
        <dsp:cNvSpPr/>
      </dsp:nvSpPr>
      <dsp:spPr>
        <a:xfrm>
          <a:off x="723" y="2145571"/>
          <a:ext cx="2919065" cy="10373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696" tIns="102469" rIns="53696" bIns="10246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Tabs</a:t>
          </a:r>
        </a:p>
      </dsp:txBody>
      <dsp:txXfrm>
        <a:off x="723" y="2145571"/>
        <a:ext cx="2919065" cy="1037364"/>
      </dsp:txXfrm>
    </dsp:sp>
    <dsp:sp modelId="{75C93F3A-C974-4764-9C17-297E2BD83052}">
      <dsp:nvSpPr>
        <dsp:cNvPr id="0" name=""/>
        <dsp:cNvSpPr/>
      </dsp:nvSpPr>
      <dsp:spPr>
        <a:xfrm>
          <a:off x="2917991" y="3245177"/>
          <a:ext cx="4064377" cy="103736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60" tIns="263491" rIns="78860" bIns="26349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Decker Supply, Inc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28 Calendar Day Delivery</a:t>
          </a:r>
        </a:p>
      </dsp:txBody>
      <dsp:txXfrm>
        <a:off x="2917991" y="3245177"/>
        <a:ext cx="4064377" cy="1037364"/>
      </dsp:txXfrm>
    </dsp:sp>
    <dsp:sp modelId="{6BB6A2EE-87CD-438C-B2D7-73F20C4B79EA}">
      <dsp:nvSpPr>
        <dsp:cNvPr id="0" name=""/>
        <dsp:cNvSpPr/>
      </dsp:nvSpPr>
      <dsp:spPr>
        <a:xfrm>
          <a:off x="723" y="3245177"/>
          <a:ext cx="2917268" cy="10373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68" tIns="102469" rIns="53768" bIns="10246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Traffic Control Devices</a:t>
          </a:r>
        </a:p>
      </dsp:txBody>
      <dsp:txXfrm>
        <a:off x="723" y="3245177"/>
        <a:ext cx="2917268" cy="1037364"/>
      </dsp:txXfrm>
    </dsp:sp>
    <dsp:sp modelId="{21FFE07A-122D-43C5-8253-106F77D2E7F5}">
      <dsp:nvSpPr>
        <dsp:cNvPr id="0" name=""/>
        <dsp:cNvSpPr/>
      </dsp:nvSpPr>
      <dsp:spPr>
        <a:xfrm>
          <a:off x="2917991" y="4344783"/>
          <a:ext cx="4064377" cy="103736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60" tIns="263491" rIns="78860" bIns="26349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Lightle</a:t>
          </a:r>
          <a:r>
            <a:rPr lang="en-US" sz="2000" kern="1200" dirty="0"/>
            <a:t> Enterprises, LLC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21 Day Delivery</a:t>
          </a:r>
        </a:p>
      </dsp:txBody>
      <dsp:txXfrm>
        <a:off x="2917991" y="4344783"/>
        <a:ext cx="4064377" cy="1037364"/>
      </dsp:txXfrm>
    </dsp:sp>
    <dsp:sp modelId="{E648641D-2251-426E-8468-25633973BFAD}">
      <dsp:nvSpPr>
        <dsp:cNvPr id="0" name=""/>
        <dsp:cNvSpPr/>
      </dsp:nvSpPr>
      <dsp:spPr>
        <a:xfrm>
          <a:off x="723" y="4344783"/>
          <a:ext cx="2917268" cy="10373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68" tIns="102469" rIns="53768" bIns="10246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Guardrail Delineators</a:t>
          </a:r>
        </a:p>
      </dsp:txBody>
      <dsp:txXfrm>
        <a:off x="723" y="4344783"/>
        <a:ext cx="2917268" cy="10373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78B8B-64B9-4BBE-9BFE-0567C1CAC114}">
      <dsp:nvSpPr>
        <dsp:cNvPr id="0" name=""/>
        <dsp:cNvSpPr/>
      </dsp:nvSpPr>
      <dsp:spPr>
        <a:xfrm>
          <a:off x="1323" y="1416680"/>
          <a:ext cx="2425286" cy="185181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Prices Increased Slightly</a:t>
          </a:r>
        </a:p>
      </dsp:txBody>
      <dsp:txXfrm>
        <a:off x="356498" y="1687872"/>
        <a:ext cx="1714936" cy="1309430"/>
      </dsp:txXfrm>
    </dsp:sp>
    <dsp:sp modelId="{06D376E2-B216-46E5-B824-4B61BCF1E2DA}">
      <dsp:nvSpPr>
        <dsp:cNvPr id="0" name=""/>
        <dsp:cNvSpPr/>
      </dsp:nvSpPr>
      <dsp:spPr>
        <a:xfrm>
          <a:off x="2530672" y="1970935"/>
          <a:ext cx="743304" cy="743304"/>
        </a:xfrm>
        <a:prstGeom prst="mathEqual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2629197" y="2124056"/>
        <a:ext cx="546254" cy="437062"/>
      </dsp:txXfrm>
    </dsp:sp>
    <dsp:sp modelId="{250EF4B2-4996-41A2-BA48-6B5DAAAF7761}">
      <dsp:nvSpPr>
        <dsp:cNvPr id="0" name=""/>
        <dsp:cNvSpPr/>
      </dsp:nvSpPr>
      <dsp:spPr>
        <a:xfrm>
          <a:off x="3378039" y="1055171"/>
          <a:ext cx="2731540" cy="25748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Application Rate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= 10 </a:t>
          </a:r>
          <a:r>
            <a:rPr lang="en-US" sz="2400" kern="1200" dirty="0" err="1"/>
            <a:t>lb</a:t>
          </a:r>
          <a:r>
            <a:rPr lang="en-US" sz="2400" kern="1200" dirty="0"/>
            <a:t>/gal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= 180 </a:t>
          </a:r>
          <a:r>
            <a:rPr lang="en-US" sz="2400" kern="1200" dirty="0" err="1"/>
            <a:t>lb</a:t>
          </a:r>
          <a:r>
            <a:rPr lang="en-US" sz="2400" kern="1200" dirty="0"/>
            <a:t>/mile</a:t>
          </a:r>
        </a:p>
      </dsp:txBody>
      <dsp:txXfrm>
        <a:off x="3778064" y="1432246"/>
        <a:ext cx="1931490" cy="1820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3B0E5-E284-4500-8B67-A5BBEA6D7D3D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8A975-AFCE-464B-B87B-F70F3CCF89A1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If you don’t want it request it to not be delivered on your order. </a:t>
          </a:r>
        </a:p>
      </dsp:txBody>
      <dsp:txXfrm>
        <a:off x="696297" y="538547"/>
        <a:ext cx="4171627" cy="2590157"/>
      </dsp:txXfrm>
    </dsp:sp>
    <dsp:sp modelId="{BE336D3E-6852-4A56-AC58-3F1CF26F40A7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3B47C-AA11-4C2D-AB82-8746B019C40A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Extra pails of Ammonia Float can be returned to a neighboring county or one time only shipment back to the sign shop. </a:t>
          </a:r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95A88E-1060-4397-A469-03C7068230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AED59-19C5-494A-A7E7-46614ECE41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0B41D8-DF2F-431B-9433-CFAA1DC888F6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6FFC7-D729-4878-832B-A080DB297B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A4EB3-4C63-4E19-8B61-8ED0EA9EE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08E4CD-CE23-4EAB-A032-CC712F88D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0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FBF2-F326-4110-BEE7-1B85529E084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DF893-A4FA-4808-B4E8-3005CBA1F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02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 went up </a:t>
            </a:r>
          </a:p>
          <a:p>
            <a:r>
              <a:rPr lang="en-US" dirty="0"/>
              <a:t>Yellow went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DF893-A4FA-4808-B4E8-3005CBA1F1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6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Price went up 36/tote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DF893-A4FA-4808-B4E8-3005CBA1F1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Price went up 36/tote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DF893-A4FA-4808-B4E8-3005CBA1F1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2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095C-6332-47E2-BBB6-0075E527D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A935E-9677-48E9-A533-68A32A9AB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4BD8-CF2A-4CF9-A4D0-982420F9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97259-753B-4F8F-A68D-67740E09D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6EC4B-EE7D-403D-8665-D3BF7054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8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7A2B-5697-43BF-9749-776C6215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632FE-14C3-40C5-BE44-D1BC3C919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282B1-F88D-4C2A-BD93-F186D878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008DD-678C-425A-A023-90E1C199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80EFB-1F5B-4DD5-BA3A-2F53608F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6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A46EA-882B-406B-917F-DEF7A6693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01658-65E4-4680-AC80-15D09E370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3275F-9824-4517-A8C8-7DD90CED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1636A-62DE-431D-B4EB-3490C299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5E835-74E5-40B5-80ED-7DDFD150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6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C881-CC8D-481F-906B-943FF97C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724C6-DD0B-48F1-9843-543445520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9B3AE-978A-4045-B530-A5425AE6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0FBE1-BDC6-4576-945A-11FA8B34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A684-1A78-4A62-A30F-0E8D514D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779C-4EB9-4B2A-92B6-09C64CE9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6FA85-68C6-4487-A532-283F934F7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E7329-421D-4596-B5B5-8422313E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7EC31-A31A-4205-AABE-4C303924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B5398-06D8-4810-A252-5A741835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39AB-785A-492F-B8BE-BF7869C9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3CD88-8DEC-407F-91A5-61A6FF97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3DCC6-84B6-48F2-9DD8-6A3C87632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580FB-448F-4011-BBA1-F4B80867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6B7B6-B226-40E1-9A0A-A69B1316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94847-DC0E-4C4C-9FF5-2FDBA930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7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8B66-951A-4D2B-8B1A-693E5252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46221-3DC1-4C41-BFF4-ABD23EB87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934F1-3B68-459E-94D1-966B86670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1ED3C-C692-4D37-8CDE-7089A1F44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4517D-31D9-4783-820F-D4BEDD291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B9F7B1-9441-454B-BA4C-BC87E1F1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A4249-0005-43F3-8C0B-D04842FA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382535-3A6D-4713-B89F-4DBD0D414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3A3C-2883-4EB7-A6AD-1F3552FC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04D66-9C77-4472-ADDC-765F7C71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E038F-9911-4785-BB0B-59EC3535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CB9BE-1BB2-4497-9ACD-27CC7E15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C7E6E4-8CA0-41CB-BE54-903A6D97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23729-94BF-4413-8E75-67D2057B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D2E9B-F296-4D48-A19D-A68532BB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BDCF-0F4F-4FA2-B67D-ED60E390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1B154-E901-4952-9626-AF2199B0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1669E-033F-4040-B74F-723F664DC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2F4BD-52CA-4120-9F97-FF3AC807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D950C-069C-46D4-970C-4C673299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C2164-A401-4AA4-B3D8-A2D53A0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3454-34B7-49D5-AEA4-765E2BA4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81E8F-D42A-48F7-B5CC-438775426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1A793-B5C5-4B47-B80B-989D66294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71619-4AF9-44B4-AD44-FE1A7A7D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A6702-00D7-492A-85CC-306AFC97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EF489-F7FA-41F3-A51C-43F74C1C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AA335-F9FB-4495-B591-B6EE581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9CB5D-7046-4756-88E2-A2DDDC4B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10FC7-918E-4C77-95A3-BA4C0A435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897D5-AB89-485B-B394-22568C66B15A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816C5-693E-40C4-9FA8-64801C70B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E0571-5E55-470A-A439-D148E5E25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BF3D0-2AC0-4F67-BEB6-60BFEE16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9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apwmad0p7106:37108/dtsdManuals/traffic-ops/manuals-and-standards/teops/03-25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4719B-ECEA-4A44-890C-9D084EC41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812" y="2723322"/>
            <a:ext cx="3510355" cy="2236738"/>
          </a:xfrm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rgbClr val="FFFFFF"/>
                </a:solidFill>
              </a:rPr>
              <a:t>2020 Spring Marking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D18A2-9598-4422-9C7A-61F5C651C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9812" y="4963425"/>
            <a:ext cx="3510355" cy="758843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solidFill>
                  <a:srgbClr val="FEFFFF"/>
                </a:solidFill>
              </a:rPr>
              <a:t>Wisconsin Department of Transportation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3EB86-D025-4423-A195-1E37E8FDF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r="18048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0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C5B3-17E8-4C37-ACE6-7EB2F6E2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u="sng"/>
              <a:t>Waterborne Paint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8D5CB-A055-4111-88A7-56EDB3882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7007290" cy="4705804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3600"/>
              <a:t>Receiving Product</a:t>
            </a:r>
          </a:p>
          <a:p>
            <a:pPr lvl="2"/>
            <a:r>
              <a:rPr lang="en-US" sz="3200"/>
              <a:t>Inspect ALL SHIPMENTS upon arrival.</a:t>
            </a:r>
          </a:p>
          <a:p>
            <a:pPr lvl="2"/>
            <a:r>
              <a:rPr lang="en-US" sz="3200"/>
              <a:t>Reject Shipment if Totes are:</a:t>
            </a:r>
          </a:p>
          <a:p>
            <a:pPr lvl="3"/>
            <a:r>
              <a:rPr lang="en-US" sz="2800"/>
              <a:t>Deformed</a:t>
            </a:r>
          </a:p>
          <a:p>
            <a:pPr lvl="3"/>
            <a:r>
              <a:rPr lang="en-US" sz="2800"/>
              <a:t>Dirty</a:t>
            </a:r>
          </a:p>
          <a:p>
            <a:pPr lvl="3"/>
            <a:r>
              <a:rPr lang="en-US" sz="2800"/>
              <a:t>Damaged</a:t>
            </a:r>
          </a:p>
          <a:p>
            <a:pPr lvl="3"/>
            <a:r>
              <a:rPr lang="en-US" sz="2800"/>
              <a:t>Etc.. </a:t>
            </a:r>
          </a:p>
          <a:p>
            <a:pPr lvl="2"/>
            <a:r>
              <a:rPr lang="en-US" sz="3200"/>
              <a:t>We do not want to pay for products that are not up to the standards</a:t>
            </a:r>
          </a:p>
          <a:p>
            <a:endParaRPr lang="en-US" sz="40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CDFB0B4C-7A70-4950-BFD8-A5E060154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0" b="23924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, table, sitting, floor&#10;&#10;Description generated with high confidence">
            <a:extLst>
              <a:ext uri="{FF2B5EF4-FFF2-40B4-BE49-F238E27FC236}">
                <a16:creationId xmlns:a16="http://schemas.microsoft.com/office/drawing/2014/main" id="{7DEFF137-0B05-4DB3-ACA2-C96B29951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 r="-2" b="3563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059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C5B3-17E8-4C37-ACE6-7EB2F6E2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30" y="363894"/>
            <a:ext cx="4990146" cy="1667007"/>
          </a:xfrm>
        </p:spPr>
        <p:txBody>
          <a:bodyPr anchor="ctr">
            <a:normAutofit/>
          </a:bodyPr>
          <a:lstStyle/>
          <a:p>
            <a:r>
              <a:rPr lang="en-US" dirty="0"/>
              <a:t>Waterborne Paint Product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8D5CB-A055-4111-88A7-56EDB3882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830367" cy="3979585"/>
          </a:xfrm>
        </p:spPr>
        <p:txBody>
          <a:bodyPr anchor="ctr">
            <a:normAutofit lnSpcReduction="10000"/>
          </a:bodyPr>
          <a:lstStyle/>
          <a:p>
            <a:r>
              <a:rPr lang="en-US" sz="3600" dirty="0"/>
              <a:t>Ammonia Float</a:t>
            </a:r>
          </a:p>
          <a:p>
            <a:pPr lvl="1"/>
            <a:r>
              <a:rPr lang="en-US" sz="3600" dirty="0"/>
              <a:t>When to use the float:</a:t>
            </a:r>
          </a:p>
          <a:p>
            <a:pPr lvl="2"/>
            <a:r>
              <a:rPr lang="en-US" sz="3400" dirty="0"/>
              <a:t>Sitting more than 24 hours Without Agitation</a:t>
            </a:r>
          </a:p>
          <a:p>
            <a:pPr lvl="2"/>
            <a:r>
              <a:rPr lang="en-US" sz="3400" dirty="0"/>
              <a:t>Non-stainless Steel Equipment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uilding, indoor&#10;&#10;Description generated with high confidence">
            <a:extLst>
              <a:ext uri="{FF2B5EF4-FFF2-40B4-BE49-F238E27FC236}">
                <a16:creationId xmlns:a16="http://schemas.microsoft.com/office/drawing/2014/main" id="{AEDF6515-1476-4EFB-8233-7430B6CE7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r="21991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4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0C5B3-17E8-4C37-ACE6-7EB2F6E2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Ammonia Float</a:t>
            </a:r>
          </a:p>
        </p:txBody>
      </p:sp>
      <p:cxnSp>
        <p:nvCxnSpPr>
          <p:cNvPr id="3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06AF13E-2135-40EA-8921-270A6B6B9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41243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560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C5B3-17E8-4C37-ACE6-7EB2F6E2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26" y="472129"/>
            <a:ext cx="5120114" cy="2280798"/>
          </a:xfrm>
        </p:spPr>
        <p:txBody>
          <a:bodyPr>
            <a:normAutofit/>
          </a:bodyPr>
          <a:lstStyle/>
          <a:p>
            <a:r>
              <a:rPr lang="en-US" sz="4800" dirty="0"/>
              <a:t>Waterborne Paint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8D5CB-A055-4111-88A7-56EDB3882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0195" y="2857136"/>
            <a:ext cx="7700875" cy="4000864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Problems with Clogging Screens</a:t>
            </a:r>
          </a:p>
          <a:p>
            <a:pPr lvl="2"/>
            <a:r>
              <a:rPr lang="en-US" sz="3200" dirty="0"/>
              <a:t>Higher Quality = Thicker Paint</a:t>
            </a:r>
          </a:p>
          <a:p>
            <a:pPr lvl="3"/>
            <a:r>
              <a:rPr lang="en-US" sz="3200" dirty="0"/>
              <a:t>Frequently Clean Screens</a:t>
            </a:r>
          </a:p>
          <a:p>
            <a:pPr lvl="4"/>
            <a:r>
              <a:rPr lang="en-US" sz="3200" dirty="0"/>
              <a:t>Daily or multiple times a week</a:t>
            </a:r>
          </a:p>
          <a:p>
            <a:pPr lvl="4"/>
            <a:r>
              <a:rPr lang="en-US" sz="3200" dirty="0"/>
              <a:t>Frequently Calibrate Nozzle </a:t>
            </a:r>
          </a:p>
          <a:p>
            <a:pPr lvl="3"/>
            <a:r>
              <a:rPr lang="en-US" sz="3200" dirty="0"/>
              <a:t>Notify Linette Rizos</a:t>
            </a:r>
          </a:p>
          <a:p>
            <a:pPr lvl="2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A5D0-4039-4208-933B-E4AADC880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 r="-2" b="1246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421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DA7B-97CB-484A-BFF6-8ECAA7C8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Waterborne Paint Product Issues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1BD83-01FB-4386-9889-51C5F8045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r="19552" b="2"/>
          <a:stretch/>
        </p:blipFill>
        <p:spPr>
          <a:xfrm rot="5400000">
            <a:off x="253519" y="388620"/>
            <a:ext cx="3930978" cy="3794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1BC65-A635-40FC-ADFD-20EE06AD6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1534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E753A-CB6F-40A9-8E3A-72DB38534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r="21874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8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C7C8-70CA-481F-9F4D-DE1303C8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/>
              <a:t>Who to Contact When Issues Arise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ED7C-92F8-4736-8FC0-E6A1574A3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57" y="1553250"/>
            <a:ext cx="8118987" cy="4663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Product Issues</a:t>
            </a:r>
          </a:p>
          <a:p>
            <a:pPr lvl="1"/>
            <a:r>
              <a:rPr lang="en-US" sz="3200" dirty="0"/>
              <a:t>Contact </a:t>
            </a:r>
          </a:p>
          <a:p>
            <a:pPr lvl="2"/>
            <a:r>
              <a:rPr lang="en-US" sz="2800" dirty="0"/>
              <a:t>Linette Rizos via email</a:t>
            </a:r>
          </a:p>
          <a:p>
            <a:pPr lvl="2"/>
            <a:r>
              <a:rPr lang="en-US" sz="2800" dirty="0"/>
              <a:t>Marking Coordinator</a:t>
            </a:r>
          </a:p>
          <a:p>
            <a:pPr lvl="2"/>
            <a:r>
              <a:rPr lang="en-US" sz="2800" dirty="0"/>
              <a:t>Pete McCafferty</a:t>
            </a:r>
          </a:p>
          <a:p>
            <a:pPr lvl="1"/>
            <a:r>
              <a:rPr lang="en-US" sz="3200" dirty="0"/>
              <a:t>Be very descriptive </a:t>
            </a:r>
          </a:p>
          <a:p>
            <a:pPr lvl="2"/>
            <a:r>
              <a:rPr lang="en-US" sz="2800" dirty="0"/>
              <a:t>Ship Dates</a:t>
            </a:r>
          </a:p>
          <a:p>
            <a:pPr lvl="2"/>
            <a:r>
              <a:rPr lang="en-US" sz="2800" dirty="0"/>
              <a:t>Batch Numbers</a:t>
            </a:r>
          </a:p>
          <a:p>
            <a:pPr lvl="2"/>
            <a:r>
              <a:rPr lang="en-US" sz="2800" dirty="0"/>
              <a:t>Pictures (if possible)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B961C4-04DC-41CF-AAC6-2E59B4855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8081" r="30966" b="19697"/>
          <a:stretch/>
        </p:blipFill>
        <p:spPr>
          <a:xfrm>
            <a:off x="6495958" y="1508728"/>
            <a:ext cx="5086350" cy="427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7619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C7C8-70CA-481F-9F4D-DE1303C8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43" y="332479"/>
            <a:ext cx="9357865" cy="10419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to Contact When Issues Arise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ED7C-92F8-4736-8FC0-E6A1574A3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49" y="1261888"/>
            <a:ext cx="6222468" cy="34947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Shipping Issues/Receiving Issues</a:t>
            </a:r>
          </a:p>
          <a:p>
            <a:pPr lvl="1"/>
            <a:r>
              <a:rPr lang="en-US" sz="2800" dirty="0"/>
              <a:t>Notified it MIGHT not arrive on time</a:t>
            </a:r>
            <a:endParaRPr lang="en-US" dirty="0"/>
          </a:p>
          <a:p>
            <a:pPr lvl="2"/>
            <a:r>
              <a:rPr lang="en-US" sz="2400" dirty="0"/>
              <a:t>Contact to get Delivery Dates (via phone or email)</a:t>
            </a:r>
          </a:p>
          <a:p>
            <a:pPr lvl="1"/>
            <a:r>
              <a:rPr lang="en-US" sz="2800" dirty="0"/>
              <a:t>Past 21 day delivery </a:t>
            </a:r>
          </a:p>
          <a:p>
            <a:pPr lvl="2"/>
            <a:r>
              <a:rPr lang="en-US" sz="2400" dirty="0"/>
              <a:t>Linette Rizos</a:t>
            </a:r>
          </a:p>
          <a:p>
            <a:pPr lvl="2"/>
            <a:r>
              <a:rPr lang="en-US" sz="2400" dirty="0"/>
              <a:t>Marking Coordinator</a:t>
            </a:r>
          </a:p>
          <a:p>
            <a:pPr lvl="3"/>
            <a:endParaRPr lang="en-US" sz="2800" dirty="0"/>
          </a:p>
          <a:p>
            <a:pPr lvl="2"/>
            <a:endParaRPr lang="en-US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0D8AF7-35AE-4BF1-8497-160FF1FE33CB}"/>
              </a:ext>
            </a:extLst>
          </p:cNvPr>
          <p:cNvSpPr txBox="1">
            <a:spLocks/>
          </p:cNvSpPr>
          <p:nvPr/>
        </p:nvSpPr>
        <p:spPr>
          <a:xfrm>
            <a:off x="7233719" y="1345081"/>
            <a:ext cx="3847723" cy="270683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700" dirty="0"/>
              <a:t>Include Details</a:t>
            </a:r>
          </a:p>
          <a:p>
            <a:pPr lvl="1"/>
            <a:r>
              <a:rPr lang="en-US" sz="3200" dirty="0"/>
              <a:t>Order Date</a:t>
            </a:r>
          </a:p>
          <a:p>
            <a:pPr lvl="1"/>
            <a:r>
              <a:rPr lang="en-US" sz="3200" dirty="0"/>
              <a:t>Date of follow up calls on the delivery</a:t>
            </a:r>
          </a:p>
          <a:p>
            <a:pPr lvl="1"/>
            <a:r>
              <a:rPr lang="en-US" sz="3200" dirty="0"/>
              <a:t>Who did you talk to</a:t>
            </a:r>
          </a:p>
          <a:p>
            <a:pPr lvl="1"/>
            <a:r>
              <a:rPr lang="en-US" sz="3200" dirty="0"/>
              <a:t>Delivery Date or Status </a:t>
            </a:r>
          </a:p>
          <a:p>
            <a:pPr lvl="1"/>
            <a:r>
              <a:rPr lang="en-US" sz="3200" dirty="0"/>
              <a:t>Any Other Important Information </a:t>
            </a:r>
          </a:p>
          <a:p>
            <a:pPr lvl="3"/>
            <a:endParaRPr lang="en-US" sz="2800" dirty="0"/>
          </a:p>
          <a:p>
            <a:pPr lvl="2"/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2649BD-D8E7-4014-BEB9-4B590B5EB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0496"/>
          <a:stretch/>
        </p:blipFill>
        <p:spPr>
          <a:xfrm>
            <a:off x="4349420" y="4101846"/>
            <a:ext cx="2407017" cy="2501266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3524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3D73-45E9-457B-BEEA-AE948B3E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n-US" u="sng">
                <a:solidFill>
                  <a:srgbClr val="FFFFFF"/>
                </a:solidFill>
              </a:rPr>
              <a:t>Work Zone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9E893-85EE-4330-B753-C5D53EA23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1"/>
            <a:ext cx="7140729" cy="38292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u="sng" dirty="0"/>
              <a:t>3 Vehicle Convoy </a:t>
            </a:r>
          </a:p>
          <a:p>
            <a:pPr lvl="1"/>
            <a:r>
              <a:rPr lang="en-US" sz="3600" dirty="0"/>
              <a:t>2 Flashing/Revolving Yellow Lights</a:t>
            </a:r>
          </a:p>
          <a:p>
            <a:pPr lvl="1"/>
            <a:r>
              <a:rPr lang="en-US" sz="3600" dirty="0"/>
              <a:t>Flashing Arrow Panel in Caution Mode</a:t>
            </a:r>
          </a:p>
          <a:p>
            <a:pPr lvl="1"/>
            <a:r>
              <a:rPr lang="en-US" sz="3600" dirty="0"/>
              <a:t>Wet Paint Signs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5CA42-562D-4335-A23D-593C65766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4" t="21397" r="16156" b="39270"/>
          <a:stretch/>
        </p:blipFill>
        <p:spPr>
          <a:xfrm>
            <a:off x="4663627" y="4791510"/>
            <a:ext cx="6894236" cy="15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9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3E8A7-7CC4-4C40-83C4-5A30FF69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0" y="209008"/>
            <a:ext cx="12078629" cy="1325563"/>
          </a:xfrm>
        </p:spPr>
        <p:txBody>
          <a:bodyPr/>
          <a:lstStyle/>
          <a:p>
            <a:pPr algn="ctr"/>
            <a:r>
              <a:rPr lang="en-US" u="sng" dirty="0"/>
              <a:t>Work Zone Expectations- 48” Fl. Orange Sheeting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3065E2-3336-4B91-9C8C-12B9C170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645"/>
            <a:ext cx="11353800" cy="4815807"/>
          </a:xfrm>
        </p:spPr>
        <p:txBody>
          <a:bodyPr>
            <a:normAutofit/>
          </a:bodyPr>
          <a:lstStyle/>
          <a:p>
            <a:r>
              <a:rPr lang="en-US" dirty="0"/>
              <a:t>Painting Begins       		500’ Downstream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Trail Vehicle (1-way only)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22" y="4581672"/>
            <a:ext cx="2142248" cy="21003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39AB7E-D90A-47E0-B32A-336A6C44CACD}"/>
              </a:ext>
            </a:extLst>
          </p:cNvPr>
          <p:cNvGrpSpPr/>
          <p:nvPr/>
        </p:nvGrpSpPr>
        <p:grpSpPr>
          <a:xfrm>
            <a:off x="1222584" y="4541567"/>
            <a:ext cx="2142248" cy="2100335"/>
            <a:chOff x="9692815" y="2303694"/>
            <a:chExt cx="2142248" cy="210033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F6BD2CA-52A8-4970-9A61-76ACA174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815" y="2303694"/>
              <a:ext cx="2142248" cy="210033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00000-0008-0000-0000-00009804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572" t="36733" r="11748" b="45989"/>
            <a:stretch/>
          </p:blipFill>
          <p:spPr>
            <a:xfrm>
              <a:off x="10176274" y="3056022"/>
              <a:ext cx="553453" cy="21656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E8F9CD-341A-4496-95BA-A5121DCEEC0C}"/>
              </a:ext>
            </a:extLst>
          </p:cNvPr>
          <p:cNvGrpSpPr/>
          <p:nvPr/>
        </p:nvGrpSpPr>
        <p:grpSpPr>
          <a:xfrm>
            <a:off x="3961773" y="4574872"/>
            <a:ext cx="2142248" cy="2100335"/>
            <a:chOff x="9857247" y="4537557"/>
            <a:chExt cx="2142248" cy="21003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2393D7-9E38-4541-9753-3DAB16BE6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7247" y="4537557"/>
              <a:ext cx="2142248" cy="21003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000000-0008-0000-0000-000062000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88" t="62170" r="11803" b="16206"/>
            <a:stretch/>
          </p:blipFill>
          <p:spPr>
            <a:xfrm>
              <a:off x="10292452" y="5308650"/>
              <a:ext cx="654844" cy="28575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770A841-51C5-43D5-B9D4-E7F708FBB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8"/>
          <a:stretch/>
        </p:blipFill>
        <p:spPr>
          <a:xfrm>
            <a:off x="5748086" y="1888958"/>
            <a:ext cx="2019300" cy="2079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C3C816-6CD6-4686-A5CD-561B227EF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71" t="4482" r="-1"/>
          <a:stretch/>
        </p:blipFill>
        <p:spPr>
          <a:xfrm>
            <a:off x="1227221" y="1900989"/>
            <a:ext cx="1998495" cy="2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03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4B5B1-03B1-4A31-9C79-91789802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Simultaneously Painting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82A-4D46-4B17-9BE7-0EA61F1C5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0808"/>
            <a:ext cx="5257799" cy="3909422"/>
          </a:xfrm>
        </p:spPr>
        <p:txBody>
          <a:bodyPr anchor="t">
            <a:normAutofit/>
          </a:bodyPr>
          <a:lstStyle/>
          <a:p>
            <a:r>
              <a:rPr lang="en-US" sz="4000" dirty="0"/>
              <a:t>Cone both wet lines  </a:t>
            </a:r>
          </a:p>
          <a:p>
            <a:r>
              <a:rPr lang="en-US" sz="4000" dirty="0"/>
              <a:t>Have they seen an increase with paint claims or tracking?</a:t>
            </a:r>
          </a:p>
          <a:p>
            <a:endParaRPr lang="en-US" sz="40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3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D207-0448-4EDD-A9E7-61968DA4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u="sng" kern="1200" dirty="0">
                <a:latin typeface="+mj-lt"/>
                <a:ea typeface="+mj-ea"/>
                <a:cs typeface="+mj-cs"/>
              </a:rPr>
              <a:t>Agenda</a:t>
            </a:r>
            <a:endParaRPr lang="en-US" u="sng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7" name="Content Placeholder 5">
            <a:extLst>
              <a:ext uri="{FF2B5EF4-FFF2-40B4-BE49-F238E27FC236}">
                <a16:creationId xmlns:a16="http://schemas.microsoft.com/office/drawing/2014/main" id="{0706FE9C-5DD0-4B24-9A3F-81945BB1698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5832175"/>
              </p:ext>
            </p:extLst>
          </p:nvPr>
        </p:nvGraphicFramePr>
        <p:xfrm>
          <a:off x="4933950" y="584200"/>
          <a:ext cx="6594475" cy="551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386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F94886-7DE6-4633-8840-55579A65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>
            <a:normAutofit/>
          </a:bodyPr>
          <a:lstStyle/>
          <a:p>
            <a:r>
              <a:rPr lang="en-US" sz="5400" dirty="0"/>
              <a:t>Paint Report	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66D433D-FAE8-479C-8D53-176DBCA3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5461"/>
            <a:ext cx="10914060" cy="25920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B4FD8-0437-4A37-AF0F-396B5E19B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767660"/>
            <a:ext cx="6281873" cy="17703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4000" dirty="0"/>
              <a:t>Send to Region Coordinators</a:t>
            </a:r>
          </a:p>
          <a:p>
            <a:r>
              <a:rPr lang="en-US" sz="4000" dirty="0"/>
              <a:t>Be Accurate</a:t>
            </a:r>
          </a:p>
          <a:p>
            <a:r>
              <a:rPr lang="en-US" sz="4000" dirty="0"/>
              <a:t>We do use these numbers</a:t>
            </a:r>
          </a:p>
        </p:txBody>
      </p:sp>
    </p:spTree>
    <p:extLst>
      <p:ext uri="{BB962C8B-B14F-4D97-AF65-F5344CB8AC3E}">
        <p14:creationId xmlns:p14="http://schemas.microsoft.com/office/powerpoint/2010/main" val="11486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E7004-D342-45F3-813B-9EC96FF2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Marking Field Manual &amp; SDDs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FFF45-AAAE-4338-8B25-CFA191FA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2" y="1412489"/>
            <a:ext cx="6052587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Updated Manuals for everyone </a:t>
            </a:r>
          </a:p>
          <a:p>
            <a:pPr lvl="1"/>
            <a:r>
              <a:rPr lang="en-US" sz="2800" dirty="0"/>
              <a:t>2 per county </a:t>
            </a:r>
          </a:p>
          <a:p>
            <a:r>
              <a:rPr lang="en-US" dirty="0"/>
              <a:t>Contact Jeannie Silver if</a:t>
            </a:r>
          </a:p>
          <a:p>
            <a:pPr lvl="1"/>
            <a:r>
              <a:rPr lang="en-US" sz="2800" dirty="0"/>
              <a:t>Anything is unclear or confusing</a:t>
            </a:r>
          </a:p>
          <a:p>
            <a:pPr lvl="1"/>
            <a:r>
              <a:rPr lang="en-US" sz="2800" dirty="0"/>
              <a:t>Any details that are not included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64AFA-7CF8-4070-9B3E-D44F31A6A9AE}"/>
              </a:ext>
            </a:extLst>
          </p:cNvPr>
          <p:cNvSpPr txBox="1"/>
          <p:nvPr/>
        </p:nvSpPr>
        <p:spPr>
          <a:xfrm>
            <a:off x="4492920" y="5270811"/>
            <a:ext cx="7249313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https://wisconsindot.gov/dtsdManuals/traffic-ops/manuals-and-standards/teops/03-25.pdf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4775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DC0B9-DDF8-4074-AA5D-BF0D0F96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NTPEP 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Transportation Product Evaluation Program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ground, outdoor&#10;&#10;Description generated with high confidence">
            <a:extLst>
              <a:ext uri="{FF2B5EF4-FFF2-40B4-BE49-F238E27FC236}">
                <a16:creationId xmlns:a16="http://schemas.microsoft.com/office/drawing/2014/main" id="{86BB9AA9-1DE0-43C2-9CEA-A656AB69C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" r="-2" b="7834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9" name="Picture 8" descr="A person sitting on the side of a road&#10;&#10;Description generated with high confidence">
            <a:extLst>
              <a:ext uri="{FF2B5EF4-FFF2-40B4-BE49-F238E27FC236}">
                <a16:creationId xmlns:a16="http://schemas.microsoft.com/office/drawing/2014/main" id="{CE2C4B8B-99FC-4785-95EF-FCF58E161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Picture 6" descr="A view of a street&#10;&#10;Description generated with high confidence">
            <a:extLst>
              <a:ext uri="{FF2B5EF4-FFF2-40B4-BE49-F238E27FC236}">
                <a16:creationId xmlns:a16="http://schemas.microsoft.com/office/drawing/2014/main" id="{0ADFAE56-C44F-45C9-AD34-A87B8C92D0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2813" b="-3"/>
          <a:stretch/>
        </p:blipFill>
        <p:spPr>
          <a:xfrm rot="5400000">
            <a:off x="8623456" y="46848"/>
            <a:ext cx="2985818" cy="353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08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1139-4031-4142-8BF4-29724448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30" y="248584"/>
            <a:ext cx="10515600" cy="1325563"/>
          </a:xfrm>
        </p:spPr>
        <p:txBody>
          <a:bodyPr/>
          <a:lstStyle/>
          <a:p>
            <a:r>
              <a:rPr lang="en-US" u="sng" dirty="0"/>
              <a:t>NPZ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6FA3-61AD-4088-97DF-ECBFDD68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29" y="1287742"/>
            <a:ext cx="5562600" cy="5238564"/>
          </a:xfrm>
        </p:spPr>
        <p:txBody>
          <a:bodyPr>
            <a:normAutofit/>
          </a:bodyPr>
          <a:lstStyle/>
          <a:p>
            <a:r>
              <a:rPr lang="en-US" sz="3200" dirty="0"/>
              <a:t>Charge work to 0072-01-81</a:t>
            </a:r>
          </a:p>
          <a:p>
            <a:r>
              <a:rPr lang="en-US" sz="3200" dirty="0"/>
              <a:t>If T’s are missing </a:t>
            </a:r>
          </a:p>
          <a:p>
            <a:pPr lvl="1"/>
            <a:r>
              <a:rPr lang="en-US" sz="2800" dirty="0"/>
              <a:t>Please contact Marking Coordinator</a:t>
            </a:r>
          </a:p>
          <a:p>
            <a:r>
              <a:rPr lang="en-US" sz="3200" dirty="0"/>
              <a:t>Suspect/Incorrect Zone </a:t>
            </a:r>
          </a:p>
          <a:p>
            <a:pPr lvl="1"/>
            <a:r>
              <a:rPr lang="en-US" sz="2800" dirty="0"/>
              <a:t>Please contact Marking Coordinator</a:t>
            </a:r>
          </a:p>
          <a:p>
            <a:r>
              <a:rPr lang="en-US" sz="3200" dirty="0"/>
              <a:t>Marking Logs</a:t>
            </a:r>
          </a:p>
          <a:p>
            <a:pPr lvl="1"/>
            <a:r>
              <a:rPr lang="en-US" sz="2800" dirty="0"/>
              <a:t>Contact Marking coordinator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DECFA-B701-4EF3-BAE2-E5D5EDC68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91"/>
          <a:stretch/>
        </p:blipFill>
        <p:spPr>
          <a:xfrm>
            <a:off x="6346210" y="758449"/>
            <a:ext cx="5485065" cy="1643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59E0C-3883-4A73-B0BA-D2E4B7D8E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14" y="4629706"/>
            <a:ext cx="5485065" cy="1462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533661-BB90-44BD-A747-E6D2735D4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29"/>
          <a:stretch/>
        </p:blipFill>
        <p:spPr>
          <a:xfrm>
            <a:off x="6293893" y="2920619"/>
            <a:ext cx="5485065" cy="10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54062-B88B-4EF4-8D58-CC40BECD5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" t="7374" r="1779" b="2358"/>
          <a:stretch/>
        </p:blipFill>
        <p:spPr>
          <a:xfrm>
            <a:off x="2224430" y="136188"/>
            <a:ext cx="6596688" cy="4309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FD590-C759-4806-9709-56C1C927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" t="4014" r="1162" b="5429"/>
          <a:stretch/>
        </p:blipFill>
        <p:spPr>
          <a:xfrm>
            <a:off x="689506" y="4678771"/>
            <a:ext cx="9448857" cy="14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80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970B91-29E2-4F24-B764-43BD5568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1D115F2-493B-4B2E-95C1-8DA2089F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0" y="722130"/>
            <a:ext cx="5129900" cy="3228438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DDB5583-DA32-4680-953F-947D6809B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27" y="1592937"/>
            <a:ext cx="5141351" cy="148682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10C1444-5E64-4361-A98D-1098E1813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5184987"/>
            <a:ext cx="709612" cy="1671635"/>
          </a:xfrm>
          <a:custGeom>
            <a:avLst/>
            <a:gdLst>
              <a:gd name="connsiteX0" fmla="*/ 0 w 709612"/>
              <a:gd name="connsiteY0" fmla="*/ 0 h 1671635"/>
              <a:gd name="connsiteX1" fmla="*/ 709612 w 709612"/>
              <a:gd name="connsiteY1" fmla="*/ 578069 h 1671635"/>
              <a:gd name="connsiteX2" fmla="*/ 709612 w 709612"/>
              <a:gd name="connsiteY2" fmla="*/ 1671635 h 1671635"/>
              <a:gd name="connsiteX3" fmla="*/ 189293 w 709612"/>
              <a:gd name="connsiteY3" fmla="*/ 1671635 h 1671635"/>
              <a:gd name="connsiteX4" fmla="*/ 0 w 709612"/>
              <a:gd name="connsiteY4" fmla="*/ 1517432 h 167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612" h="1671635">
                <a:moveTo>
                  <a:pt x="0" y="0"/>
                </a:moveTo>
                <a:lnTo>
                  <a:pt x="709612" y="578069"/>
                </a:lnTo>
                <a:lnTo>
                  <a:pt x="709612" y="1671635"/>
                </a:lnTo>
                <a:lnTo>
                  <a:pt x="189293" y="1671635"/>
                </a:lnTo>
                <a:lnTo>
                  <a:pt x="0" y="151743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26B27121-84C3-4B13-BF63-FC689097F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5000381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7">
            <a:extLst>
              <a:ext uri="{FF2B5EF4-FFF2-40B4-BE49-F238E27FC236}">
                <a16:creationId xmlns:a16="http://schemas.microsoft.com/office/drawing/2014/main" id="{9EC59F2A-3391-4680-823A-EB19F0C67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4803531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A8413F-D55B-496A-A28C-9D9D7434F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4232295"/>
            <a:ext cx="11547945" cy="2107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831B9-D9F8-415B-8D52-22BE1F68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914" y="4458361"/>
            <a:ext cx="4490646" cy="1655384"/>
          </a:xfrm>
        </p:spPr>
        <p:txBody>
          <a:bodyPr>
            <a:normAutofit/>
          </a:bodyPr>
          <a:lstStyle/>
          <a:p>
            <a:pPr algn="r"/>
            <a:r>
              <a:rPr lang="en-US" sz="3600">
                <a:solidFill>
                  <a:srgbClr val="FFFFFF"/>
                </a:solidFill>
              </a:rPr>
              <a:t>MPM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D0B30-13C6-4172-B74C-DF27C1003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419" y="4492406"/>
            <a:ext cx="5367267" cy="1587294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EFFFF"/>
                </a:solidFill>
              </a:rPr>
              <a:t>Cannot go over your allocation</a:t>
            </a:r>
          </a:p>
          <a:p>
            <a:r>
              <a:rPr lang="en-US" sz="2000">
                <a:solidFill>
                  <a:srgbClr val="FEFFFF"/>
                </a:solidFill>
              </a:rPr>
              <a:t>Activity Code/Job ID must match exactly what is in MPM</a:t>
            </a:r>
          </a:p>
          <a:p>
            <a:r>
              <a:rPr lang="en-US" sz="2000">
                <a:solidFill>
                  <a:srgbClr val="FEFFFF"/>
                </a:solidFill>
              </a:rPr>
              <a:t>Please be detailed on your invoices</a:t>
            </a:r>
          </a:p>
        </p:txBody>
      </p:sp>
    </p:spTree>
    <p:extLst>
      <p:ext uri="{BB962C8B-B14F-4D97-AF65-F5344CB8AC3E}">
        <p14:creationId xmlns:p14="http://schemas.microsoft.com/office/powerpoint/2010/main" val="298849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E685B-A795-45B9-AE52-6228ECAC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anyone here interested in Epoxy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85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CE0E-25F7-40E9-BB01-D7AFFD4E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8B2EEF3-71F4-4BEF-88AA-5709DE652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13" r="1276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AutoShape 2" descr="Image result for questions">
            <a:extLst>
              <a:ext uri="{FF2B5EF4-FFF2-40B4-BE49-F238E27FC236}">
                <a16:creationId xmlns:a16="http://schemas.microsoft.com/office/drawing/2014/main" id="{0893FD4D-3E57-4E08-9D90-FC84347F4B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40252-9E1D-4179-B6C0-FA425AC8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153664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FFFFFF"/>
                </a:solidFill>
              </a:rPr>
              <a:t>WisDOT Staff</a:t>
            </a:r>
            <a:r>
              <a:rPr lang="en-US" dirty="0">
                <a:solidFill>
                  <a:srgbClr val="FFFFFF"/>
                </a:solidFill>
              </a:rPr>
              <a:t>	</a:t>
            </a:r>
            <a:endParaRPr lang="en-US" u="sng" dirty="0">
              <a:solidFill>
                <a:srgbClr val="FFFFFF"/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B7DF133-84C1-4660-B051-6644EBAA7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754435"/>
              </p:ext>
            </p:extLst>
          </p:nvPr>
        </p:nvGraphicFramePr>
        <p:xfrm>
          <a:off x="5194300" y="214009"/>
          <a:ext cx="6513604" cy="6527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193CD05-6B51-4DAA-BC09-FDA2EE186E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/>
          </a:blip>
          <a:srcRect l="3542" r="4739" b="1"/>
          <a:stretch/>
        </p:blipFill>
        <p:spPr>
          <a:xfrm>
            <a:off x="0" y="1169121"/>
            <a:ext cx="4242062" cy="4439974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9181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3FAFEF1-39E1-4986-B439-1597EE3FF4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345874"/>
              </p:ext>
            </p:extLst>
          </p:nvPr>
        </p:nvGraphicFramePr>
        <p:xfrm>
          <a:off x="4372330" y="722465"/>
          <a:ext cx="6983092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6272EDA-1040-413E-A870-BA419726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25" y="1580644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800" dirty="0"/>
              <a:t>Procurement Contracts</a:t>
            </a:r>
          </a:p>
        </p:txBody>
      </p:sp>
    </p:spTree>
    <p:extLst>
      <p:ext uri="{BB962C8B-B14F-4D97-AF65-F5344CB8AC3E}">
        <p14:creationId xmlns:p14="http://schemas.microsoft.com/office/powerpoint/2010/main" val="31447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03AA7-B1D5-458D-9D0B-269D0F8D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800" dirty="0"/>
              <a:t>2020 Waterborne Contract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574336-1A18-44B8-BEC9-61E6818F1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37" y="2447018"/>
            <a:ext cx="6028943" cy="4100086"/>
          </a:xfrm>
        </p:spPr>
        <p:txBody>
          <a:bodyPr>
            <a:normAutofit/>
          </a:bodyPr>
          <a:lstStyle/>
          <a:p>
            <a:r>
              <a:rPr lang="en-US" sz="3600" dirty="0"/>
              <a:t>1 Contract with Ennis Flint</a:t>
            </a:r>
          </a:p>
          <a:p>
            <a:pPr lvl="1" hangingPunct="0"/>
            <a:r>
              <a:rPr lang="en-US" sz="3200" dirty="0"/>
              <a:t>Price of Yellow went down</a:t>
            </a:r>
          </a:p>
          <a:p>
            <a:pPr lvl="1" hangingPunct="0"/>
            <a:r>
              <a:rPr lang="en-US" sz="3200" dirty="0"/>
              <a:t>Price of White stayed the same</a:t>
            </a:r>
          </a:p>
          <a:p>
            <a:pPr hangingPunct="0"/>
            <a:r>
              <a:rPr lang="en-US" sz="3600" dirty="0"/>
              <a:t>Application Rate = 16 mil</a:t>
            </a:r>
          </a:p>
          <a:p>
            <a:pPr lvl="1" hangingPunct="0"/>
            <a:r>
              <a:rPr lang="en-US" sz="3200" dirty="0"/>
              <a:t>~ 18 gal/mile</a:t>
            </a:r>
          </a:p>
          <a:p>
            <a:pPr marL="457200" lvl="1" indent="0" hangingPunct="0">
              <a:buNone/>
            </a:pPr>
            <a:endParaRPr lang="en-US" sz="3200" dirty="0"/>
          </a:p>
          <a:p>
            <a:pPr lvl="1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E092E-BD07-4903-96D8-97449C35C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4" r="570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097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C983-1399-4C9C-9BC3-789B9AFA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2020 Glass Bead Contract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4D80EE18-E352-418A-8A3F-1472084951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117450"/>
              </p:ext>
            </p:extLst>
          </p:nvPr>
        </p:nvGraphicFramePr>
        <p:xfrm>
          <a:off x="503905" y="1381328"/>
          <a:ext cx="6110904" cy="468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CA4E3B9-4AA9-4406-8C17-CDBDC973F7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08" r="19293" b="1"/>
          <a:stretch/>
        </p:blipFill>
        <p:spPr>
          <a:xfrm>
            <a:off x="6780093" y="1790742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294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C521A-17BA-4FC5-9291-DA68BCF8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Bead Embedment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9F18CA-4C1C-47B0-968A-F80BE4F3F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347"/>
          <a:stretch/>
        </p:blipFill>
        <p:spPr>
          <a:xfrm>
            <a:off x="331567" y="2470819"/>
            <a:ext cx="5455917" cy="390963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F208458-F7C2-4CBD-A6BB-E110DD37C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5" t="24319" r="11989" b="10528"/>
          <a:stretch/>
        </p:blipFill>
        <p:spPr>
          <a:xfrm>
            <a:off x="6445073" y="2857036"/>
            <a:ext cx="5455917" cy="31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1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83115-6FC7-419E-931E-806E6797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4" y="679730"/>
            <a:ext cx="4171994" cy="393272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Bead Calibration</a:t>
            </a:r>
          </a:p>
        </p:txBody>
      </p:sp>
      <p:grpSp>
        <p:nvGrpSpPr>
          <p:cNvPr id="44" name="Group 3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Rectangle 4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ontent Placeholder 7">
            <a:extLst>
              <a:ext uri="{FF2B5EF4-FFF2-40B4-BE49-F238E27FC236}">
                <a16:creationId xmlns:a16="http://schemas.microsoft.com/office/drawing/2014/main" id="{D96E3C0C-E245-4C5A-92AA-CE19C25932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777369"/>
              </p:ext>
            </p:extLst>
          </p:nvPr>
        </p:nvGraphicFramePr>
        <p:xfrm>
          <a:off x="1137961" y="612553"/>
          <a:ext cx="5218102" cy="5632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343">
                  <a:extLst>
                    <a:ext uri="{9D8B030D-6E8A-4147-A177-3AD203B41FA5}">
                      <a16:colId xmlns:a16="http://schemas.microsoft.com/office/drawing/2014/main" val="2351719200"/>
                    </a:ext>
                  </a:extLst>
                </a:gridCol>
                <a:gridCol w="3176759">
                  <a:extLst>
                    <a:ext uri="{9D8B030D-6E8A-4147-A177-3AD203B41FA5}">
                      <a16:colId xmlns:a16="http://schemas.microsoft.com/office/drawing/2014/main" val="3774827336"/>
                    </a:ext>
                  </a:extLst>
                </a:gridCol>
              </a:tblGrid>
              <a:tr h="990147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Speed (MPH)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Milliliters of Beads in 10 Seconds 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3776186163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3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450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65512303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4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595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205448254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5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740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1393271848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6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890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3092607738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7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1040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781767468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8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1190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4012007020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9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1340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3994795930"/>
                  </a:ext>
                </a:extLst>
              </a:tr>
              <a:tr h="580344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10</a:t>
                      </a:r>
                    </a:p>
                  </a:txBody>
                  <a:tcPr marL="134113" marR="134113" marT="67057" marB="670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1490</a:t>
                      </a:r>
                    </a:p>
                  </a:txBody>
                  <a:tcPr marL="134113" marR="134113" marT="67057" marB="67057" anchor="ctr"/>
                </a:tc>
                <a:extLst>
                  <a:ext uri="{0D108BD9-81ED-4DB2-BD59-A6C34878D82A}">
                    <a16:rowId xmlns:a16="http://schemas.microsoft.com/office/drawing/2014/main" val="3560094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796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BC983-1399-4C9C-9BC3-789B9AFA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u="sng"/>
              <a:t>2020 Temp Raised Pavement Markers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10923-9E7A-42C3-913B-C081F529F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Follow SDD 15C34</a:t>
            </a:r>
          </a:p>
          <a:p>
            <a:pPr lvl="1"/>
            <a:r>
              <a:rPr lang="en-US" sz="2000"/>
              <a:t>Tabs every 50’ for centerline</a:t>
            </a:r>
          </a:p>
          <a:p>
            <a:pPr lvl="1"/>
            <a:r>
              <a:rPr lang="en-US" sz="2000"/>
              <a:t>Double tab at zone changes</a:t>
            </a:r>
          </a:p>
          <a:p>
            <a:r>
              <a:rPr lang="en-US" sz="2000"/>
              <a:t>Channelizing lines</a:t>
            </a:r>
          </a:p>
          <a:p>
            <a:pPr lvl="1"/>
            <a:r>
              <a:rPr lang="en-US" sz="2000"/>
              <a:t>Double tab at start of line</a:t>
            </a:r>
          </a:p>
          <a:p>
            <a:pPr lvl="1"/>
            <a:r>
              <a:rPr lang="en-US" sz="2000"/>
              <a:t>25’ spacing 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BAB9A-69F3-488B-B467-F83FA53B0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5" r="18365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59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F54288C657724180ED1312F00F45E4" ma:contentTypeVersion="1" ma:contentTypeDescription="Create a new document." ma:contentTypeScope="" ma:versionID="bb5a3f6e397b1690cf6564841654f2a0">
  <xsd:schema xmlns:xsd="http://www.w3.org/2001/XMLSchema" xmlns:xs="http://www.w3.org/2001/XMLSchema" xmlns:p="http://schemas.microsoft.com/office/2006/metadata/properties" xmlns:ns2="a8b72882-1d02-4704-8464-4e9c6e9dc531" targetNamespace="http://schemas.microsoft.com/office/2006/metadata/properties" ma:root="true" ma:fieldsID="5705412253ba870b06423a56f97807aa" ns2:_="">
    <xsd:import namespace="a8b72882-1d02-4704-8464-4e9c6e9dc53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72882-1d02-4704-8464-4e9c6e9dc5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31EF91-0821-4701-A92A-F7FAAF6A6A61}"/>
</file>

<file path=customXml/itemProps2.xml><?xml version="1.0" encoding="utf-8"?>
<ds:datastoreItem xmlns:ds="http://schemas.openxmlformats.org/officeDocument/2006/customXml" ds:itemID="{F8BC3A3F-5E87-4AE9-9683-81DDC138EAC1}"/>
</file>

<file path=customXml/itemProps3.xml><?xml version="1.0" encoding="utf-8"?>
<ds:datastoreItem xmlns:ds="http://schemas.openxmlformats.org/officeDocument/2006/customXml" ds:itemID="{265E915E-8A7A-421D-AB0B-6F258E87629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</TotalTime>
  <Words>627</Words>
  <Application>Microsoft Office PowerPoint</Application>
  <PresentationFormat>Widescreen</PresentationFormat>
  <Paragraphs>176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2020 Spring Marking Training</vt:lpstr>
      <vt:lpstr>Agenda</vt:lpstr>
      <vt:lpstr>WisDOT Staff </vt:lpstr>
      <vt:lpstr>Procurement Contracts</vt:lpstr>
      <vt:lpstr>2020 Waterborne Contract</vt:lpstr>
      <vt:lpstr>2020 Glass Bead Contract</vt:lpstr>
      <vt:lpstr>Bead Embedment</vt:lpstr>
      <vt:lpstr>Bead Calibration</vt:lpstr>
      <vt:lpstr>2020 Temp Raised Pavement Markers</vt:lpstr>
      <vt:lpstr>Waterborne Paint Product</vt:lpstr>
      <vt:lpstr>Waterborne Paint Product</vt:lpstr>
      <vt:lpstr>Ammonia Float</vt:lpstr>
      <vt:lpstr>Waterborne Paint Product</vt:lpstr>
      <vt:lpstr>Waterborne Paint Product Issues</vt:lpstr>
      <vt:lpstr>Who to Contact When Issues Arise</vt:lpstr>
      <vt:lpstr>Who to Contact When Issues Arise</vt:lpstr>
      <vt:lpstr>Work Zone Expectations</vt:lpstr>
      <vt:lpstr>Work Zone Expectations- 48” Fl. Orange Sheeting</vt:lpstr>
      <vt:lpstr>Simultaneously Painting</vt:lpstr>
      <vt:lpstr>Paint Report </vt:lpstr>
      <vt:lpstr>Marking Field Manual &amp; SDDs</vt:lpstr>
      <vt:lpstr>NTPEP  National Transportation Product Evaluation Program</vt:lpstr>
      <vt:lpstr>NPZ Changes</vt:lpstr>
      <vt:lpstr>PowerPoint Presentation</vt:lpstr>
      <vt:lpstr>MPM</vt:lpstr>
      <vt:lpstr>Is anyone here interested in Epoxy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Marking Training</dc:title>
  <dc:creator>WisDOT</dc:creator>
  <cp:lastModifiedBy>Emily Silverson</cp:lastModifiedBy>
  <cp:revision>102</cp:revision>
  <cp:lastPrinted>2020-03-11T13:40:15Z</cp:lastPrinted>
  <dcterms:created xsi:type="dcterms:W3CDTF">2019-02-06T17:00:54Z</dcterms:created>
  <dcterms:modified xsi:type="dcterms:W3CDTF">2020-03-19T15:50:00Z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0x01010084F54288C657724180ED1312F00F45E4</vt:lpwstr>
  </property>
</Properties>
</file>