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56" r:id="rId3"/>
    <p:sldId id="257" r:id="rId4"/>
    <p:sldId id="258" r:id="rId5"/>
    <p:sldId id="259" r:id="rId6"/>
    <p:sldId id="260" r:id="rId7"/>
    <p:sldId id="261" r:id="rId8"/>
    <p:sldId id="283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1" r:id="rId27"/>
    <p:sldId id="282" r:id="rId28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081"/>
    <a:srgbClr val="F0F0F0"/>
    <a:srgbClr val="F9DC5C"/>
    <a:srgbClr val="FFC000"/>
    <a:srgbClr val="FF5050"/>
    <a:srgbClr val="FFA3F2"/>
    <a:srgbClr val="FFB7F5"/>
    <a:srgbClr val="FF6699"/>
    <a:srgbClr val="E4CE61"/>
    <a:srgbClr val="F2C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7" autoAdjust="0"/>
    <p:restoredTop sz="94598" autoAdjust="0"/>
  </p:normalViewPr>
  <p:slideViewPr>
    <p:cSldViewPr snapToGrid="0">
      <p:cViewPr varScale="1">
        <p:scale>
          <a:sx n="104" d="100"/>
          <a:sy n="104" d="100"/>
        </p:scale>
        <p:origin x="117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2790" y="4456351"/>
            <a:ext cx="5588000" cy="36554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5478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667" y="674327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4802C64-C9E5-4440-8A39-625FF6A3D43C}"/>
              </a:ext>
            </a:extLst>
          </p:cNvPr>
          <p:cNvSpPr txBox="1">
            <a:spLocks/>
          </p:cNvSpPr>
          <p:nvPr/>
        </p:nvSpPr>
        <p:spPr>
          <a:xfrm>
            <a:off x="-1" y="2035381"/>
            <a:ext cx="91440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Services Panel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5DCDA47-CFC1-4EA2-9911-DBE43A8385F9}"/>
              </a:ext>
            </a:extLst>
          </p:cNvPr>
          <p:cNvSpPr txBox="1">
            <a:spLocks/>
          </p:cNvSpPr>
          <p:nvPr/>
        </p:nvSpPr>
        <p:spPr>
          <a:xfrm>
            <a:off x="455909" y="2953837"/>
            <a:ext cx="4910418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Moderator </a:t>
            </a:r>
          </a:p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Geri Polster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37C55B7-F446-49CA-AB70-1D9A75636A4C}"/>
              </a:ext>
            </a:extLst>
          </p:cNvPr>
          <p:cNvSpPr txBox="1">
            <a:spLocks/>
          </p:cNvSpPr>
          <p:nvPr/>
        </p:nvSpPr>
        <p:spPr>
          <a:xfrm>
            <a:off x="4399837" y="2953837"/>
            <a:ext cx="4288254" cy="9503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Panelists</a:t>
            </a:r>
          </a:p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Booker Ferguson</a:t>
            </a:r>
          </a:p>
          <a:p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Jason Liermann</a:t>
            </a:r>
          </a:p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Benjamin Wood</a:t>
            </a:r>
          </a:p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55A6251-897D-4301-A263-32267CE7DE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8251" y="5406669"/>
            <a:ext cx="8229600" cy="623100"/>
          </a:xfrm>
        </p:spPr>
        <p:txBody>
          <a:bodyPr/>
          <a:lstStyle/>
          <a:p>
            <a:r>
              <a:rPr lang="en-US" sz="2400" spc="0" dirty="0">
                <a:latin typeface="Arial" panose="020B0604020202020204" pitchFamily="34" charset="0"/>
                <a:cs typeface="Arial" panose="020B0604020202020204" pitchFamily="34" charset="0"/>
              </a:rPr>
              <a:t>Holiday Inn Hotel &amp; Convention Center</a:t>
            </a:r>
          </a:p>
          <a:p>
            <a:r>
              <a:rPr lang="en-US" sz="2400" spc="0" dirty="0">
                <a:latin typeface="Arial" panose="020B0604020202020204" pitchFamily="34" charset="0"/>
                <a:cs typeface="Arial" panose="020B0604020202020204" pitchFamily="34" charset="0"/>
              </a:rPr>
              <a:t>1001 Amber Ave., Stevens Point, WI 54482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85F0101-B558-445A-9FEE-4870290D84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50149" y="6213594"/>
            <a:ext cx="2585805" cy="316992"/>
          </a:xfrm>
        </p:spPr>
        <p:txBody>
          <a:bodyPr/>
          <a:lstStyle/>
          <a:p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16, 2019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6035A9E-9A3F-4CF7-9E1A-82040DE6F7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7651"/>
            <a:ext cx="9144000" cy="1554416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2019 Badger TraCS</a:t>
            </a:r>
            <a:b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User Conference</a:t>
            </a:r>
          </a:p>
        </p:txBody>
      </p:sp>
    </p:spTree>
    <p:extLst>
      <p:ext uri="{BB962C8B-B14F-4D97-AF65-F5344CB8AC3E}">
        <p14:creationId xmlns:p14="http://schemas.microsoft.com/office/powerpoint/2010/main" val="279241660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2E8845-CF2F-407D-9803-A6E73AC94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06757"/>
            <a:ext cx="68770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6459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1F4B4-1234-45DE-8101-772F286E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639" y="1814080"/>
            <a:ext cx="6943725" cy="3581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E62F9C-7DFD-4232-A801-E0816993B4D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0296" y="3908425"/>
            <a:ext cx="49149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30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BDA7E1-BC6E-4E78-9170-00C153A0E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584" y="1788968"/>
            <a:ext cx="62674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61236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3A2FBF-D50F-4F4E-B2EB-CDEA569F3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214" y="1819275"/>
            <a:ext cx="6210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5409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D0538-964E-412A-92F9-BD8D409E6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696" y="1919923"/>
            <a:ext cx="5981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6722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90BBE0-DC75-4D25-AB5C-3514E9E2E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358390"/>
            <a:ext cx="6772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83135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A199D0-4AA1-47A0-88EA-50B380E3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852" y="1759816"/>
            <a:ext cx="63817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16836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BEAD62-E53F-4D8D-A12D-A4556F684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99" y="2172421"/>
            <a:ext cx="5553075" cy="15525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F53259-CFDB-4DD0-B685-FF1A0860C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661" y="3846946"/>
            <a:ext cx="49339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10174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B802BC-B198-47C7-8FA3-352B63AB1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98" y="1590675"/>
            <a:ext cx="4324350" cy="5267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932AE3-1EAD-478B-86F4-0C66F432E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2389332"/>
            <a:ext cx="3914775" cy="342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9304C2-2715-4EB2-A50A-608DAB512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8154" y="2794746"/>
            <a:ext cx="3152775" cy="8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2C4373-2A37-4F4A-94E5-BC84123C28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1575" y="3671049"/>
            <a:ext cx="4162425" cy="6191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DD2857-5C84-4EBC-A1BA-74E3E0A59B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4350008"/>
            <a:ext cx="4029075" cy="266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675010-913C-44FB-8F31-D0C5BBCCF8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2050" y="4698272"/>
            <a:ext cx="4171950" cy="5429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6B94EC-9944-4D80-86C3-A1C0D8D62B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2050" y="5343295"/>
            <a:ext cx="431482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46310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279F59-55E5-4903-948C-E245C5245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485" y="2072571"/>
            <a:ext cx="65722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34826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A0FD6-C79E-4C26-8B79-046EF5890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/>
              <a:t>Booker</a:t>
            </a:r>
            <a:r>
              <a:rPr lang="en-US" sz="48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/>
              <a:t>Ferguson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472ED6-4CD6-4336-8ECA-C44A613D14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Sparta Police Department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988831-C6C3-4B88-B2A2-ABA068FFA92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97752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D1E44C-E358-4C6A-BACD-F0F19B7DF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940705"/>
            <a:ext cx="6762750" cy="3467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44C7E9-6594-43FD-93FA-A80B3C76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5761124"/>
            <a:ext cx="67532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95957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A99829-2C4A-41F9-8A6E-F745E8FA6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13" y="2025794"/>
            <a:ext cx="6438900" cy="1476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3FB3BD-05F1-40D6-AE6E-EED8426C5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713" y="3756314"/>
            <a:ext cx="66770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78053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827458-5516-4B83-909B-AAD8583C2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095500"/>
            <a:ext cx="66484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5149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1E9916-65F7-4A85-8B25-951DF411B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14" y="2281526"/>
            <a:ext cx="5838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74831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40902F-3126-416B-913A-0BF38D83D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911" y="2078759"/>
            <a:ext cx="65722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16809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D38140-F5E5-4CD4-B722-A5A1F89B902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650" y="1939636"/>
            <a:ext cx="7886700" cy="462901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Create Separate Distributions for Office and Mobile computers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Run Baseline on All office machines to update network directory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Run Distribution on Mobile to change to web client.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F2998C-B699-4935-A312-C6BC16330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366" y="4254144"/>
            <a:ext cx="68675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444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1247807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A271-5BF4-4C18-8467-131522E1C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Jason Liermann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E83E0-0FA5-4DFF-BF5F-47C63169AB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Sheboygan County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E5225-10B7-492C-9E8F-FC929876729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61785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32872-B8BB-45D0-A2E3-F0F37254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Benjamin Wood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39D7B7-6AF2-44E0-A327-4AF4F9C61A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Milwaukee County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0FC83E-96ED-48CE-A29F-DC6648CFC4C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21547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64044-036F-4303-86C3-9CB95C0E3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need to do prior to the actual move?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D1886-D754-4098-B04D-F9494B5CA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A16A0-0F21-4BF3-A227-5BE4C3C3B38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Migrate to SQL</a:t>
            </a:r>
          </a:p>
          <a:p>
            <a:r>
              <a:rPr lang="en-US" dirty="0"/>
              <a:t>Check out network Resource location.  If not c:\programdata\tracs on the server, then you are moving your network also.</a:t>
            </a:r>
          </a:p>
          <a:p>
            <a:pPr lvl="1"/>
            <a:r>
              <a:rPr lang="en-US" dirty="0"/>
              <a:t>All workstations will need fixing.</a:t>
            </a:r>
          </a:p>
          <a:p>
            <a:r>
              <a:rPr lang="en-US" dirty="0"/>
              <a:t>c:\programdata\tracs\settings\settings.ini exists prior to installing server delete.</a:t>
            </a:r>
          </a:p>
          <a:p>
            <a:r>
              <a:rPr lang="en-US" dirty="0"/>
              <a:t>Talk to Network Admin</a:t>
            </a:r>
          </a:p>
        </p:txBody>
      </p:sp>
    </p:spTree>
    <p:extLst>
      <p:ext uri="{BB962C8B-B14F-4D97-AF65-F5344CB8AC3E}">
        <p14:creationId xmlns:p14="http://schemas.microsoft.com/office/powerpoint/2010/main" val="49059759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64044-036F-4303-86C3-9CB95C0E3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need to do prior to the actual move?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D1886-D754-4098-B04D-F9494B5CA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Continued..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A16A0-0F21-4BF3-A227-5BE4C3C3B38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Talk to IIS Admin</a:t>
            </a:r>
          </a:p>
          <a:p>
            <a:r>
              <a:rPr lang="en-US" dirty="0"/>
              <a:t>Work out the form life cycle</a:t>
            </a:r>
          </a:p>
          <a:p>
            <a:pPr lvl="1"/>
            <a:r>
              <a:rPr lang="en-US" dirty="0"/>
              <a:t>Use the Complete status</a:t>
            </a:r>
          </a:p>
          <a:p>
            <a:pPr lvl="1"/>
            <a:r>
              <a:rPr lang="en-US" dirty="0"/>
              <a:t>Training of officers</a:t>
            </a:r>
          </a:p>
          <a:p>
            <a:r>
              <a:rPr lang="en-US" dirty="0"/>
              <a:t>Think about attachments</a:t>
            </a:r>
          </a:p>
          <a:p>
            <a:pPr lvl="1"/>
            <a:r>
              <a:rPr lang="en-US" dirty="0"/>
              <a:t>File upload</a:t>
            </a:r>
          </a:p>
          <a:p>
            <a:r>
              <a:rPr lang="en-US" dirty="0"/>
              <a:t>Setting.ini</a:t>
            </a:r>
          </a:p>
          <a:p>
            <a:pPr lvl="1"/>
            <a:r>
              <a:rPr lang="en-US" dirty="0"/>
              <a:t>Delete before installing server.</a:t>
            </a:r>
          </a:p>
        </p:txBody>
      </p:sp>
    </p:spTree>
    <p:extLst>
      <p:ext uri="{BB962C8B-B14F-4D97-AF65-F5344CB8AC3E}">
        <p14:creationId xmlns:p14="http://schemas.microsoft.com/office/powerpoint/2010/main" val="227450396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64044-036F-4303-86C3-9CB95C0E3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need to do prior to the actual move?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D1886-D754-4098-B04D-F9494B5CA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Continued..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A16A0-0F21-4BF3-A227-5BE4C3C3B38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Set up user for IIS</a:t>
            </a:r>
          </a:p>
          <a:p>
            <a:pPr lvl="1"/>
            <a:r>
              <a:rPr lang="en-US" dirty="0"/>
              <a:t>Default user will more than likely not work.  It needs to </a:t>
            </a:r>
            <a:r>
              <a:rPr lang="en-US"/>
              <a:t>be configured.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87825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27DE19E-4552-49D8-BF2F-CA00EDC30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6325" y="2500096"/>
            <a:ext cx="6991350" cy="1447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5FB1FA-E478-4E81-8D93-86F7AD470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4162136"/>
            <a:ext cx="69151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5779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CB8B-CA9B-4CE7-9091-D232D40AF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TraCS FAQ—How to Convert to Web Services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9CAE80-59CC-47D7-9429-CF7ED3294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438400"/>
            <a:ext cx="6972300" cy="1981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1FAA76-D052-4377-8737-A073CDA54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750666"/>
            <a:ext cx="73056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1641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3893</TotalTime>
  <Words>398</Words>
  <Application>Microsoft Office PowerPoint</Application>
  <PresentationFormat>On-screen Show (4:3)</PresentationFormat>
  <Paragraphs>64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Narrow</vt:lpstr>
      <vt:lpstr>Calibri</vt:lpstr>
      <vt:lpstr>Wingdings</vt:lpstr>
      <vt:lpstr>WisDOT template standard screen gray background</vt:lpstr>
      <vt:lpstr>WisDOT template standard screen blue background</vt:lpstr>
      <vt:lpstr>2019 Badger TraCS User Conference</vt:lpstr>
      <vt:lpstr> Booker Ferguson</vt:lpstr>
      <vt:lpstr>Jason Liermann</vt:lpstr>
      <vt:lpstr>Benjamin Wood</vt:lpstr>
      <vt:lpstr>What do you need to do prior to the actual move?</vt:lpstr>
      <vt:lpstr>What do you need to do prior to the actual move?</vt:lpstr>
      <vt:lpstr>What do you need to do prior to the actual move?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TraCS FAQ—How to Convert to Web Services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POLSTER, GERALDINE L</cp:lastModifiedBy>
  <cp:revision>243</cp:revision>
  <cp:lastPrinted>2017-04-24T18:31:24Z</cp:lastPrinted>
  <dcterms:created xsi:type="dcterms:W3CDTF">2017-03-13T20:15:47Z</dcterms:created>
  <dcterms:modified xsi:type="dcterms:W3CDTF">2019-10-07T20:30:11Z</dcterms:modified>
</cp:coreProperties>
</file>