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6" r:id="rId5"/>
  </p:sldMasterIdLst>
  <p:notesMasterIdLst>
    <p:notesMasterId r:id="rId7"/>
  </p:notesMasterIdLst>
  <p:handoutMasterIdLst>
    <p:handoutMasterId r:id="rId8"/>
  </p:handoutMasterIdLst>
  <p:sldIdLst>
    <p:sldId id="258" r:id="rId6"/>
  </p:sldIdLst>
  <p:sldSz cx="15544800" cy="10058400"/>
  <p:notesSz cx="150876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35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7215" autoAdjust="0"/>
  </p:normalViewPr>
  <p:slideViewPr>
    <p:cSldViewPr snapToGrid="0">
      <p:cViewPr varScale="1">
        <p:scale>
          <a:sx n="63" d="100"/>
          <a:sy n="63" d="100"/>
        </p:scale>
        <p:origin x="710" y="86"/>
      </p:cViewPr>
      <p:guideLst>
        <p:guide orient="horz" pos="6335"/>
        <p:guide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5357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3074" tIns="71535" rIns="143074" bIns="71535" numCol="1" anchor="t" anchorCtr="0" compatLnSpc="1">
            <a:prstTxWarp prst="textNoShape">
              <a:avLst/>
            </a:prstTxWarp>
          </a:bodyPr>
          <a:lstStyle>
            <a:lvl1pPr defTabSz="1431616">
              <a:defRPr sz="2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8551863" y="0"/>
            <a:ext cx="65357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3074" tIns="71535" rIns="143074" bIns="71535" numCol="1" anchor="t" anchorCtr="0" compatLnSpc="1">
            <a:prstTxWarp prst="textNoShape">
              <a:avLst/>
            </a:prstTxWarp>
          </a:bodyPr>
          <a:lstStyle>
            <a:lvl1pPr algn="r" defTabSz="1431616">
              <a:defRPr sz="2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7800"/>
            <a:ext cx="65357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3074" tIns="71535" rIns="143074" bIns="71535" numCol="1" anchor="b" anchorCtr="0" compatLnSpc="1">
            <a:prstTxWarp prst="textNoShape">
              <a:avLst/>
            </a:prstTxWarp>
          </a:bodyPr>
          <a:lstStyle>
            <a:lvl1pPr defTabSz="1431616">
              <a:defRPr sz="2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8551863" y="9067800"/>
            <a:ext cx="65357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3074" tIns="71535" rIns="143074" bIns="71535" numCol="1" anchor="b" anchorCtr="0" compatLnSpc="1">
            <a:prstTxWarp prst="textNoShape">
              <a:avLst/>
            </a:prstTxWarp>
          </a:bodyPr>
          <a:lstStyle>
            <a:lvl1pPr algn="r" defTabSz="1431616">
              <a:defRPr sz="2200"/>
            </a:lvl1pPr>
          </a:lstStyle>
          <a:p>
            <a:pPr>
              <a:defRPr/>
            </a:pPr>
            <a:fld id="{453E1E81-DF39-4F67-96A0-29E5B3D4DD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5532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1" tIns="45694" rIns="91391" bIns="4569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534400" y="0"/>
            <a:ext cx="65532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1" tIns="45694" rIns="91391" bIns="4569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716463" y="685800"/>
            <a:ext cx="5654675" cy="36591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981200" y="4572000"/>
            <a:ext cx="11125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1" tIns="45694" rIns="91391" bIns="456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5588"/>
            <a:ext cx="65532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1" tIns="45694" rIns="91391" bIns="4569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8534400" y="9145588"/>
            <a:ext cx="65532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1" tIns="45694" rIns="91391" bIns="4569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28F6295-FE73-4D25-B6A1-08103CD69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F296A4-4BC8-4FC5-A454-EFDEB2997E8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6463" y="685800"/>
            <a:ext cx="5654675" cy="36591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heet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no sheet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2"/>
          <p:cNvSpPr>
            <a:spLocks noChangeShapeType="1"/>
          </p:cNvSpPr>
          <p:nvPr userDrawn="1"/>
        </p:nvSpPr>
        <p:spPr bwMode="auto">
          <a:xfrm>
            <a:off x="576072" y="9372600"/>
            <a:ext cx="1440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" name="Rectangle 3"/>
          <p:cNvSpPr>
            <a:spLocks noChangeArrowheads="1"/>
          </p:cNvSpPr>
          <p:nvPr userDrawn="1"/>
        </p:nvSpPr>
        <p:spPr bwMode="auto">
          <a:xfrm>
            <a:off x="576072" y="457200"/>
            <a:ext cx="14401800" cy="9144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" name="Line 4"/>
          <p:cNvSpPr>
            <a:spLocks noChangeShapeType="1"/>
          </p:cNvSpPr>
          <p:nvPr userDrawn="1"/>
        </p:nvSpPr>
        <p:spPr bwMode="auto">
          <a:xfrm>
            <a:off x="3529584" y="9372600"/>
            <a:ext cx="1589" cy="2301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5"/>
          <p:cNvSpPr>
            <a:spLocks noChangeShapeType="1"/>
          </p:cNvSpPr>
          <p:nvPr userDrawn="1"/>
        </p:nvSpPr>
        <p:spPr bwMode="auto">
          <a:xfrm flipH="1">
            <a:off x="5852160" y="9372600"/>
            <a:ext cx="3174" cy="233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6"/>
          <p:cNvSpPr>
            <a:spLocks noChangeShapeType="1"/>
          </p:cNvSpPr>
          <p:nvPr userDrawn="1"/>
        </p:nvSpPr>
        <p:spPr bwMode="auto">
          <a:xfrm flipH="1">
            <a:off x="8375904" y="9372600"/>
            <a:ext cx="3174" cy="2301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7"/>
          <p:cNvSpPr>
            <a:spLocks noChangeShapeType="1"/>
          </p:cNvSpPr>
          <p:nvPr userDrawn="1"/>
        </p:nvSpPr>
        <p:spPr bwMode="auto">
          <a:xfrm flipH="1">
            <a:off x="13313664" y="9372600"/>
            <a:ext cx="0" cy="231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8"/>
          <p:cNvSpPr>
            <a:spLocks noChangeShapeType="1"/>
          </p:cNvSpPr>
          <p:nvPr userDrawn="1"/>
        </p:nvSpPr>
        <p:spPr bwMode="auto">
          <a:xfrm flipH="1">
            <a:off x="14758416" y="9372600"/>
            <a:ext cx="1589" cy="2301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>
            <a:off x="576072" y="9372600"/>
            <a:ext cx="292608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000" dirty="0">
                <a:latin typeface="Arial" charset="0"/>
              </a:rPr>
              <a:t>PROJECT NO:  </a:t>
            </a:r>
          </a:p>
        </p:txBody>
      </p: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>
            <a:off x="3529584" y="9372600"/>
            <a:ext cx="2285999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000" dirty="0">
                <a:latin typeface="Arial" charset="0"/>
              </a:rPr>
              <a:t>HWY:  </a:t>
            </a:r>
          </a:p>
        </p:txBody>
      </p:sp>
      <p:sp>
        <p:nvSpPr>
          <p:cNvPr id="18" name="Rectangle 11"/>
          <p:cNvSpPr>
            <a:spLocks noChangeArrowheads="1"/>
          </p:cNvSpPr>
          <p:nvPr userDrawn="1"/>
        </p:nvSpPr>
        <p:spPr bwMode="auto">
          <a:xfrm>
            <a:off x="5852160" y="9372600"/>
            <a:ext cx="246888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000" dirty="0">
                <a:latin typeface="Arial" charset="0"/>
              </a:rPr>
              <a:t>COUNTY:  </a:t>
            </a:r>
          </a:p>
        </p:txBody>
      </p:sp>
      <p:sp>
        <p:nvSpPr>
          <p:cNvPr id="19" name="Rectangle 12"/>
          <p:cNvSpPr>
            <a:spLocks noChangeArrowheads="1"/>
          </p:cNvSpPr>
          <p:nvPr userDrawn="1"/>
        </p:nvSpPr>
        <p:spPr bwMode="auto">
          <a:xfrm>
            <a:off x="8375904" y="9372600"/>
            <a:ext cx="484632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r>
              <a:rPr lang="en-US" sz="1000" dirty="0">
                <a:latin typeface="Arial" charset="0"/>
              </a:rPr>
              <a:t>MISCELLANEOUS QUANTITIES</a:t>
            </a:r>
          </a:p>
        </p:txBody>
      </p:sp>
      <p:sp>
        <p:nvSpPr>
          <p:cNvPr id="20" name="Rectangle 13"/>
          <p:cNvSpPr>
            <a:spLocks noChangeArrowheads="1"/>
          </p:cNvSpPr>
          <p:nvPr userDrawn="1"/>
        </p:nvSpPr>
        <p:spPr bwMode="auto">
          <a:xfrm>
            <a:off x="13313664" y="9372600"/>
            <a:ext cx="1371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dirty="0">
                <a:latin typeface="Arial" charset="0"/>
              </a:rPr>
              <a:t>SHEET:</a:t>
            </a:r>
          </a:p>
        </p:txBody>
      </p:sp>
      <p:sp>
        <p:nvSpPr>
          <p:cNvPr id="21" name="Rectangle 14"/>
          <p:cNvSpPr>
            <a:spLocks noChangeArrowheads="1"/>
          </p:cNvSpPr>
          <p:nvPr userDrawn="1"/>
        </p:nvSpPr>
        <p:spPr bwMode="auto">
          <a:xfrm>
            <a:off x="14730984" y="9372600"/>
            <a:ext cx="36353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b="1" dirty="0">
                <a:latin typeface="Arial" charset="0"/>
              </a:rPr>
              <a:t>E</a:t>
            </a:r>
          </a:p>
        </p:txBody>
      </p:sp>
      <p:sp>
        <p:nvSpPr>
          <p:cNvPr id="22" name="Text Box 15"/>
          <p:cNvSpPr txBox="1">
            <a:spLocks noChangeArrowheads="1"/>
          </p:cNvSpPr>
          <p:nvPr userDrawn="1"/>
        </p:nvSpPr>
        <p:spPr bwMode="auto">
          <a:xfrm>
            <a:off x="584201" y="9601200"/>
            <a:ext cx="50688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 dirty="0">
                <a:latin typeface="Arial" charset="0"/>
              </a:rPr>
              <a:t>FILE NAME :  N:\PDS\...\030200_mq.pptx</a:t>
            </a:r>
          </a:p>
        </p:txBody>
      </p:sp>
      <p:sp>
        <p:nvSpPr>
          <p:cNvPr id="23" name="Text Box 16"/>
          <p:cNvSpPr txBox="1">
            <a:spLocks noChangeArrowheads="1"/>
          </p:cNvSpPr>
          <p:nvPr userDrawn="1"/>
        </p:nvSpPr>
        <p:spPr bwMode="auto">
          <a:xfrm>
            <a:off x="7042150" y="9601200"/>
            <a:ext cx="18288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US" sz="600" dirty="0">
                <a:latin typeface="Arial" charset="0"/>
              </a:rPr>
              <a:t>PLOT DATE :  </a:t>
            </a:r>
            <a:fld id="{9DEF3871-2BBE-408E-898A-F058B55B2D16}" type="datetime4">
              <a:rPr lang="en-US" sz="600" smtClean="0">
                <a:latin typeface="Arial" charset="0"/>
              </a:rPr>
              <a:t>July 30, 2021</a:t>
            </a:fld>
            <a:endParaRPr lang="en-US" sz="600" dirty="0">
              <a:latin typeface="Arial" charset="0"/>
            </a:endParaRPr>
          </a:p>
          <a:p>
            <a:endParaRPr lang="en-US" sz="600" dirty="0">
              <a:latin typeface="Arial" charset="0"/>
            </a:endParaRPr>
          </a:p>
        </p:txBody>
      </p:sp>
      <p:sp>
        <p:nvSpPr>
          <p:cNvPr id="24" name="Text Box 17"/>
          <p:cNvSpPr txBox="1">
            <a:spLocks noChangeArrowheads="1"/>
          </p:cNvSpPr>
          <p:nvPr userDrawn="1"/>
        </p:nvSpPr>
        <p:spPr bwMode="auto">
          <a:xfrm>
            <a:off x="8880477" y="9601200"/>
            <a:ext cx="15192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 dirty="0">
                <a:latin typeface="Arial" charset="0"/>
              </a:rPr>
              <a:t>PLOT BY :  A.R.H.</a:t>
            </a:r>
          </a:p>
        </p:txBody>
      </p:sp>
      <p:sp>
        <p:nvSpPr>
          <p:cNvPr id="25" name="Text Box 18"/>
          <p:cNvSpPr txBox="1">
            <a:spLocks noChangeArrowheads="1"/>
          </p:cNvSpPr>
          <p:nvPr userDrawn="1"/>
        </p:nvSpPr>
        <p:spPr bwMode="auto">
          <a:xfrm>
            <a:off x="10356852" y="9601200"/>
            <a:ext cx="14630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" dirty="0">
                <a:latin typeface="Arial" charset="0"/>
              </a:rPr>
              <a:t>PLOT NAME : </a:t>
            </a:r>
          </a:p>
        </p:txBody>
      </p:sp>
      <p:sp>
        <p:nvSpPr>
          <p:cNvPr id="26" name="Text Box 19"/>
          <p:cNvSpPr txBox="1">
            <a:spLocks noChangeArrowheads="1"/>
          </p:cNvSpPr>
          <p:nvPr userDrawn="1"/>
        </p:nvSpPr>
        <p:spPr bwMode="auto">
          <a:xfrm>
            <a:off x="11818938" y="9601200"/>
            <a:ext cx="930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" dirty="0">
                <a:latin typeface="Arial" charset="0"/>
              </a:rPr>
              <a:t>PLOT SCALE : 1:1</a:t>
            </a:r>
          </a:p>
        </p:txBody>
      </p:sp>
      <p:sp>
        <p:nvSpPr>
          <p:cNvPr id="27" name="Rectangle 20"/>
          <p:cNvSpPr>
            <a:spLocks noChangeArrowheads="1"/>
          </p:cNvSpPr>
          <p:nvPr userDrawn="1"/>
        </p:nvSpPr>
        <p:spPr bwMode="auto">
          <a:xfrm>
            <a:off x="14977872" y="1651001"/>
            <a:ext cx="244475" cy="10223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8" name="Text Box 21"/>
          <p:cNvSpPr txBox="1">
            <a:spLocks noChangeArrowheads="1"/>
          </p:cNvSpPr>
          <p:nvPr userDrawn="1"/>
        </p:nvSpPr>
        <p:spPr bwMode="auto">
          <a:xfrm>
            <a:off x="14941296" y="1958976"/>
            <a:ext cx="3273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latin typeface="Arial" charset="0"/>
              </a:rPr>
              <a:t>3</a:t>
            </a:r>
          </a:p>
        </p:txBody>
      </p:sp>
      <p:sp>
        <p:nvSpPr>
          <p:cNvPr id="29" name="Rectangle 22"/>
          <p:cNvSpPr>
            <a:spLocks noChangeArrowheads="1"/>
          </p:cNvSpPr>
          <p:nvPr userDrawn="1"/>
        </p:nvSpPr>
        <p:spPr bwMode="auto">
          <a:xfrm>
            <a:off x="329184" y="1651001"/>
            <a:ext cx="246063" cy="10223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" name="Text Box 23"/>
          <p:cNvSpPr txBox="1">
            <a:spLocks noChangeArrowheads="1"/>
          </p:cNvSpPr>
          <p:nvPr userDrawn="1"/>
        </p:nvSpPr>
        <p:spPr bwMode="auto">
          <a:xfrm>
            <a:off x="310896" y="1957388"/>
            <a:ext cx="3273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latin typeface="Arial" charset="0"/>
              </a:rPr>
              <a:t>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2pPr>
      <a:lvl3pPr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3pPr>
      <a:lvl4pPr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4pPr>
      <a:lvl5pPr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5pPr>
      <a:lvl6pPr marL="457200"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6pPr>
      <a:lvl7pPr marL="914400"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7pPr>
      <a:lvl8pPr marL="1371600"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8pPr>
      <a:lvl9pPr marL="1828800" algn="ctr" defTabSz="1473200" rtl="0" eaLnBrk="1" fontAlgn="base" hangingPunct="1">
        <a:spcBef>
          <a:spcPct val="0"/>
        </a:spcBef>
        <a:spcAft>
          <a:spcPct val="0"/>
        </a:spcAft>
        <a:defRPr sz="7100">
          <a:solidFill>
            <a:schemeClr val="tx2"/>
          </a:solidFill>
          <a:latin typeface="Times New Roman" pitchFamily="18" charset="0"/>
        </a:defRPr>
      </a:lvl9pPr>
    </p:titleStyle>
    <p:bodyStyle>
      <a:lvl1pPr marL="552450" indent="-552450" algn="l" defTabSz="1473200" rtl="0" eaLnBrk="1" fontAlgn="base" hangingPunct="1">
        <a:spcBef>
          <a:spcPct val="20000"/>
        </a:spcBef>
        <a:spcAft>
          <a:spcPct val="0"/>
        </a:spcAft>
        <a:buChar char="•"/>
        <a:defRPr sz="5200">
          <a:solidFill>
            <a:schemeClr val="tx1"/>
          </a:solidFill>
          <a:latin typeface="+mn-lt"/>
          <a:ea typeface="+mn-ea"/>
          <a:cs typeface="+mn-cs"/>
        </a:defRPr>
      </a:lvl1pPr>
      <a:lvl2pPr marL="1196975" indent="-460375" algn="l" defTabSz="1473200" rtl="0" eaLnBrk="1" fontAlgn="base" hangingPunct="1">
        <a:spcBef>
          <a:spcPct val="20000"/>
        </a:spcBef>
        <a:spcAft>
          <a:spcPct val="0"/>
        </a:spcAft>
        <a:buChar char="–"/>
        <a:defRPr sz="4500">
          <a:solidFill>
            <a:schemeClr val="tx1"/>
          </a:solidFill>
          <a:latin typeface="+mn-lt"/>
        </a:defRPr>
      </a:lvl2pPr>
      <a:lvl3pPr marL="1841500" indent="-368300" algn="l" defTabSz="1473200" rtl="0" eaLnBrk="1" fontAlgn="base" hangingPunct="1">
        <a:spcBef>
          <a:spcPct val="20000"/>
        </a:spcBef>
        <a:spcAft>
          <a:spcPct val="0"/>
        </a:spcAft>
        <a:buChar char="•"/>
        <a:defRPr sz="3900">
          <a:solidFill>
            <a:schemeClr val="tx1"/>
          </a:solidFill>
          <a:latin typeface="+mn-lt"/>
        </a:defRPr>
      </a:lvl3pPr>
      <a:lvl4pPr marL="2578100" indent="-368300" algn="l" defTabSz="1473200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4pPr>
      <a:lvl5pPr marL="3314700" indent="-368300" algn="l" defTabSz="1473200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5pPr>
      <a:lvl6pPr marL="3771900" indent="-368300" algn="l" defTabSz="1473200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6pPr>
      <a:lvl7pPr marL="4229100" indent="-368300" algn="l" defTabSz="1473200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7pPr>
      <a:lvl8pPr marL="4686300" indent="-368300" algn="l" defTabSz="1473200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8pPr>
      <a:lvl9pPr marL="5143500" indent="-368300" algn="l" defTabSz="1473200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7093719-FEC2-425F-8349-088EF1CBA546}" vid="{F269690C-EE44-4CFD-B6D7-AC74EF47DDEF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7093719-FEC2-425F-8349-088EF1CBA546}" vid="{1EE4B2FB-385E-43F0-B3A2-BA9FEE1F4F59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B479DE97358D43AEB72738EE1F2D08" ma:contentTypeVersion="2" ma:contentTypeDescription="Create a new document." ma:contentTypeScope="" ma:versionID="e084a3b99851304f4f38e77c997b3e73">
  <xsd:schema xmlns:xsd="http://www.w3.org/2001/XMLSchema" xmlns:xs="http://www.w3.org/2001/XMLSchema" xmlns:p="http://schemas.microsoft.com/office/2006/metadata/properties" xmlns:ns1="http://schemas.microsoft.com/sharepoint/v3" xmlns:ns2="a8b72882-1d02-4704-8464-4e9c6e9dc531" targetNamespace="http://schemas.microsoft.com/office/2006/metadata/properties" ma:root="true" ma:fieldsID="e1c1267e1aa6198bcb4d2224473d480d" ns1:_="" ns2:_="">
    <xsd:import namespace="http://schemas.microsoft.com/sharepoint/v3"/>
    <xsd:import namespace="a8b72882-1d02-4704-8464-4e9c6e9dc53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b72882-1d02-4704-8464-4e9c6e9dc53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D3B6D9-C730-4A33-8418-DF0613E044B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162B8518-152F-45D2-8A01-F480C8E1C681}"/>
</file>

<file path=customXml/itemProps3.xml><?xml version="1.0" encoding="utf-8"?>
<ds:datastoreItem xmlns:ds="http://schemas.openxmlformats.org/officeDocument/2006/customXml" ds:itemID="{D4C37DFE-7A3F-4E29-AE82-8AE60F7D19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pp-mq-plan-sheet</Template>
  <TotalTime>1</TotalTime>
  <Words>1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Default Design</vt:lpstr>
      <vt:lpstr>Custom Design</vt:lpstr>
      <vt:lpstr>PowerPoint Presentation</vt:lpstr>
    </vt:vector>
  </TitlesOfParts>
  <Company>Wisconsin 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pp-mq-plan-sheet</dc:title>
  <dc:creator>Asit Patel</dc:creator>
  <cp:lastModifiedBy>White, Jeremy J - DOT</cp:lastModifiedBy>
  <cp:revision>3</cp:revision>
  <cp:lastPrinted>2001-07-02T15:43:33Z</cp:lastPrinted>
  <dcterms:created xsi:type="dcterms:W3CDTF">2019-06-21T19:46:44Z</dcterms:created>
  <dcterms:modified xsi:type="dcterms:W3CDTF">2021-07-30T20:41:45Z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0x010100E9B479DE97358D43AEB72738EE1F2D08</vt:lpwstr>
  </property>
</Properties>
</file>